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2" r:id="rId1"/>
  </p:sldMasterIdLst>
  <p:notesMasterIdLst>
    <p:notesMasterId r:id="rId11"/>
  </p:notesMasterIdLst>
  <p:sldIdLst>
    <p:sldId id="256" r:id="rId2"/>
    <p:sldId id="257" r:id="rId3"/>
    <p:sldId id="281" r:id="rId4"/>
    <p:sldId id="270" r:id="rId5"/>
    <p:sldId id="276" r:id="rId6"/>
    <p:sldId id="277" r:id="rId7"/>
    <p:sldId id="278" r:id="rId8"/>
    <p:sldId id="280" r:id="rId9"/>
    <p:sldId id="27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D743876-F33C-4342-AE33-E3DA15FA5067}">
          <p14:sldIdLst>
            <p14:sldId id="256"/>
            <p14:sldId id="257"/>
            <p14:sldId id="281"/>
          </p14:sldIdLst>
        </p14:section>
        <p14:section name="Untitled Section" id="{F8996AE6-6859-47A8-9FF2-DF17D448C986}">
          <p14:sldIdLst>
            <p14:sldId id="270"/>
            <p14:sldId id="276"/>
            <p14:sldId id="277"/>
            <p14:sldId id="278"/>
            <p14:sldId id="280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85505" autoAdjust="0"/>
  </p:normalViewPr>
  <p:slideViewPr>
    <p:cSldViewPr snapToGrid="0" snapToObjects="1">
      <p:cViewPr varScale="1">
        <p:scale>
          <a:sx n="73" d="100"/>
          <a:sy n="73" d="100"/>
        </p:scale>
        <p:origin x="38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0BB651-9040-4046-8D6E-3E5385F882C8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372CEDD-07E0-4A9D-858C-7C352B0D632F}">
      <dgm:prSet/>
      <dgm:spPr/>
      <dgm:t>
        <a:bodyPr/>
        <a:lstStyle/>
        <a:p>
          <a:r>
            <a:rPr lang="en-US" dirty="0"/>
            <a:t>Kalpraj Anand</a:t>
          </a:r>
        </a:p>
      </dgm:t>
    </dgm:pt>
    <dgm:pt modelId="{E1BBEEF1-CBA2-42FC-9325-D3A464548B2A}" type="parTrans" cxnId="{FEB79E5C-5A1A-44DA-9ABC-6DCF7E2633EA}">
      <dgm:prSet/>
      <dgm:spPr/>
      <dgm:t>
        <a:bodyPr/>
        <a:lstStyle/>
        <a:p>
          <a:endParaRPr lang="en-US"/>
        </a:p>
      </dgm:t>
    </dgm:pt>
    <dgm:pt modelId="{AA5ADD15-2475-4DC2-B437-DAFF1F420ED0}" type="sibTrans" cxnId="{FEB79E5C-5A1A-44DA-9ABC-6DCF7E2633EA}">
      <dgm:prSet/>
      <dgm:spPr/>
      <dgm:t>
        <a:bodyPr/>
        <a:lstStyle/>
        <a:p>
          <a:endParaRPr lang="en-US"/>
        </a:p>
      </dgm:t>
    </dgm:pt>
    <dgm:pt modelId="{F504A4E5-9D23-47F3-B5E5-C0530C69B2CB}">
      <dgm:prSet/>
      <dgm:spPr/>
      <dgm:t>
        <a:bodyPr/>
        <a:lstStyle/>
        <a:p>
          <a:r>
            <a:rPr lang="en-US"/>
            <a:t>Pooja Rani Nayak</a:t>
          </a:r>
        </a:p>
      </dgm:t>
    </dgm:pt>
    <dgm:pt modelId="{52130D68-CC9C-4B12-881B-A7269F932AC1}" type="parTrans" cxnId="{D39A39BA-614A-4812-940F-3DE74C0BFDEC}">
      <dgm:prSet/>
      <dgm:spPr/>
      <dgm:t>
        <a:bodyPr/>
        <a:lstStyle/>
        <a:p>
          <a:endParaRPr lang="en-US"/>
        </a:p>
      </dgm:t>
    </dgm:pt>
    <dgm:pt modelId="{0DF18C73-4D12-423E-928D-B78D47B84A3C}" type="sibTrans" cxnId="{D39A39BA-614A-4812-940F-3DE74C0BFDEC}">
      <dgm:prSet/>
      <dgm:spPr/>
      <dgm:t>
        <a:bodyPr/>
        <a:lstStyle/>
        <a:p>
          <a:endParaRPr lang="en-US"/>
        </a:p>
      </dgm:t>
    </dgm:pt>
    <dgm:pt modelId="{E9F66B61-BDAD-41D8-BE6A-1D46C5BF710E}">
      <dgm:prSet/>
      <dgm:spPr/>
      <dgm:t>
        <a:bodyPr/>
        <a:lstStyle/>
        <a:p>
          <a:r>
            <a:rPr lang="en-US" dirty="0"/>
            <a:t>Ritik Gowardhan</a:t>
          </a:r>
        </a:p>
      </dgm:t>
    </dgm:pt>
    <dgm:pt modelId="{05512DD9-6259-4093-8D51-BF2ACC8724A3}" type="parTrans" cxnId="{B572C8A4-3811-4B18-95C3-84B6E01C59EB}">
      <dgm:prSet/>
      <dgm:spPr/>
      <dgm:t>
        <a:bodyPr/>
        <a:lstStyle/>
        <a:p>
          <a:endParaRPr lang="en-US"/>
        </a:p>
      </dgm:t>
    </dgm:pt>
    <dgm:pt modelId="{3137599C-BDFB-4443-9C4D-F5666CDA0F78}" type="sibTrans" cxnId="{B572C8A4-3811-4B18-95C3-84B6E01C59EB}">
      <dgm:prSet/>
      <dgm:spPr/>
      <dgm:t>
        <a:bodyPr/>
        <a:lstStyle/>
        <a:p>
          <a:endParaRPr lang="en-US"/>
        </a:p>
      </dgm:t>
    </dgm:pt>
    <dgm:pt modelId="{23DA501C-047A-4552-B2D5-63DF60983FCE}">
      <dgm:prSet/>
      <dgm:spPr/>
      <dgm:t>
        <a:bodyPr/>
        <a:lstStyle/>
        <a:p>
          <a:r>
            <a:rPr lang="en-US" dirty="0"/>
            <a:t>Prince Dadhich</a:t>
          </a:r>
        </a:p>
      </dgm:t>
    </dgm:pt>
    <dgm:pt modelId="{90782656-4B47-4B3A-8D79-9DC66B468917}" type="parTrans" cxnId="{82482390-2C91-452F-A4FB-4EF1C9C72B68}">
      <dgm:prSet/>
      <dgm:spPr/>
      <dgm:t>
        <a:bodyPr/>
        <a:lstStyle/>
        <a:p>
          <a:endParaRPr lang="en-US"/>
        </a:p>
      </dgm:t>
    </dgm:pt>
    <dgm:pt modelId="{7B13533B-F9D9-43ED-B72E-C4692A9B994B}" type="sibTrans" cxnId="{82482390-2C91-452F-A4FB-4EF1C9C72B68}">
      <dgm:prSet/>
      <dgm:spPr/>
      <dgm:t>
        <a:bodyPr/>
        <a:lstStyle/>
        <a:p>
          <a:endParaRPr lang="en-US"/>
        </a:p>
      </dgm:t>
    </dgm:pt>
    <dgm:pt modelId="{D6B1D651-FC0C-457D-A8C8-0CB1DFA421B8}">
      <dgm:prSet/>
      <dgm:spPr/>
      <dgm:t>
        <a:bodyPr/>
        <a:lstStyle/>
        <a:p>
          <a:r>
            <a:rPr lang="en-US" dirty="0"/>
            <a:t>Sai Kumar</a:t>
          </a:r>
        </a:p>
      </dgm:t>
    </dgm:pt>
    <dgm:pt modelId="{7BD327DC-8355-471B-B59F-EE080CD88065}" type="parTrans" cxnId="{94145FB9-257F-4E11-80BE-CD61239BD558}">
      <dgm:prSet/>
      <dgm:spPr/>
      <dgm:t>
        <a:bodyPr/>
        <a:lstStyle/>
        <a:p>
          <a:endParaRPr lang="en-IN"/>
        </a:p>
      </dgm:t>
    </dgm:pt>
    <dgm:pt modelId="{EC55BBBA-CC93-496F-A749-8C7F8B284438}" type="sibTrans" cxnId="{94145FB9-257F-4E11-80BE-CD61239BD558}">
      <dgm:prSet/>
      <dgm:spPr/>
      <dgm:t>
        <a:bodyPr/>
        <a:lstStyle/>
        <a:p>
          <a:endParaRPr lang="en-IN"/>
        </a:p>
      </dgm:t>
    </dgm:pt>
    <dgm:pt modelId="{AB215E0D-22AA-472F-BD05-34213DABCCBC}">
      <dgm:prSet/>
      <dgm:spPr/>
      <dgm:t>
        <a:bodyPr/>
        <a:lstStyle/>
        <a:p>
          <a:r>
            <a:rPr lang="en-US" dirty="0"/>
            <a:t>Pravin Shende</a:t>
          </a:r>
        </a:p>
      </dgm:t>
    </dgm:pt>
    <dgm:pt modelId="{0CA31F7F-8B48-4E97-9E54-7A13EAE9CB9E}" type="parTrans" cxnId="{C5D8D4F8-C891-4B08-8639-51DE89B86918}">
      <dgm:prSet/>
      <dgm:spPr/>
      <dgm:t>
        <a:bodyPr/>
        <a:lstStyle/>
        <a:p>
          <a:endParaRPr lang="en-IN"/>
        </a:p>
      </dgm:t>
    </dgm:pt>
    <dgm:pt modelId="{58EB9691-B6E7-4371-9ECD-1592DBEE92CE}" type="sibTrans" cxnId="{C5D8D4F8-C891-4B08-8639-51DE89B86918}">
      <dgm:prSet/>
      <dgm:spPr/>
      <dgm:t>
        <a:bodyPr/>
        <a:lstStyle/>
        <a:p>
          <a:endParaRPr lang="en-IN"/>
        </a:p>
      </dgm:t>
    </dgm:pt>
    <dgm:pt modelId="{AD75755F-1429-4803-8E6D-2093636BD0F3}" type="pres">
      <dgm:prSet presAssocID="{660BB651-9040-4046-8D6E-3E5385F882C8}" presName="diagram" presStyleCnt="0">
        <dgm:presLayoutVars>
          <dgm:dir/>
          <dgm:resizeHandles val="exact"/>
        </dgm:presLayoutVars>
      </dgm:prSet>
      <dgm:spPr/>
    </dgm:pt>
    <dgm:pt modelId="{0FC7902D-9112-4019-BA6D-9C31ED431130}" type="pres">
      <dgm:prSet presAssocID="{E372CEDD-07E0-4A9D-858C-7C352B0D632F}" presName="node" presStyleLbl="node1" presStyleIdx="0" presStyleCnt="6">
        <dgm:presLayoutVars>
          <dgm:bulletEnabled val="1"/>
        </dgm:presLayoutVars>
      </dgm:prSet>
      <dgm:spPr/>
    </dgm:pt>
    <dgm:pt modelId="{FB72DFF5-2A78-4B88-B0E1-153A321119B3}" type="pres">
      <dgm:prSet presAssocID="{AA5ADD15-2475-4DC2-B437-DAFF1F420ED0}" presName="sibTrans" presStyleCnt="0"/>
      <dgm:spPr/>
    </dgm:pt>
    <dgm:pt modelId="{4A0B5562-FC2B-4DDD-8901-D4CE5A23CFC3}" type="pres">
      <dgm:prSet presAssocID="{F504A4E5-9D23-47F3-B5E5-C0530C69B2CB}" presName="node" presStyleLbl="node1" presStyleIdx="1" presStyleCnt="6">
        <dgm:presLayoutVars>
          <dgm:bulletEnabled val="1"/>
        </dgm:presLayoutVars>
      </dgm:prSet>
      <dgm:spPr/>
    </dgm:pt>
    <dgm:pt modelId="{083F622D-5CDB-4BB4-BA38-01DC2173E704}" type="pres">
      <dgm:prSet presAssocID="{0DF18C73-4D12-423E-928D-B78D47B84A3C}" presName="sibTrans" presStyleCnt="0"/>
      <dgm:spPr/>
    </dgm:pt>
    <dgm:pt modelId="{4B4BE228-7C6B-4EB4-BA2A-079E3DAF278B}" type="pres">
      <dgm:prSet presAssocID="{E9F66B61-BDAD-41D8-BE6A-1D46C5BF710E}" presName="node" presStyleLbl="node1" presStyleIdx="2" presStyleCnt="6">
        <dgm:presLayoutVars>
          <dgm:bulletEnabled val="1"/>
        </dgm:presLayoutVars>
      </dgm:prSet>
      <dgm:spPr/>
    </dgm:pt>
    <dgm:pt modelId="{1FFBE043-0C4E-4FC3-9589-6646A3624122}" type="pres">
      <dgm:prSet presAssocID="{3137599C-BDFB-4443-9C4D-F5666CDA0F78}" presName="sibTrans" presStyleCnt="0"/>
      <dgm:spPr/>
    </dgm:pt>
    <dgm:pt modelId="{BB8A0FC1-00BA-4AA5-9A68-8F33AC132CB7}" type="pres">
      <dgm:prSet presAssocID="{23DA501C-047A-4552-B2D5-63DF60983FCE}" presName="node" presStyleLbl="node1" presStyleIdx="3" presStyleCnt="6">
        <dgm:presLayoutVars>
          <dgm:bulletEnabled val="1"/>
        </dgm:presLayoutVars>
      </dgm:prSet>
      <dgm:spPr/>
    </dgm:pt>
    <dgm:pt modelId="{7802971A-9210-4A46-9BD3-8F53F4F79055}" type="pres">
      <dgm:prSet presAssocID="{7B13533B-F9D9-43ED-B72E-C4692A9B994B}" presName="sibTrans" presStyleCnt="0"/>
      <dgm:spPr/>
    </dgm:pt>
    <dgm:pt modelId="{A67B5B4A-811E-47DA-AE4A-902F9EC8C80E}" type="pres">
      <dgm:prSet presAssocID="{D6B1D651-FC0C-457D-A8C8-0CB1DFA421B8}" presName="node" presStyleLbl="node1" presStyleIdx="4" presStyleCnt="6">
        <dgm:presLayoutVars>
          <dgm:bulletEnabled val="1"/>
        </dgm:presLayoutVars>
      </dgm:prSet>
      <dgm:spPr/>
    </dgm:pt>
    <dgm:pt modelId="{21E621CD-224A-490B-AB76-EFF888FC8B2C}" type="pres">
      <dgm:prSet presAssocID="{EC55BBBA-CC93-496F-A749-8C7F8B284438}" presName="sibTrans" presStyleCnt="0"/>
      <dgm:spPr/>
    </dgm:pt>
    <dgm:pt modelId="{85D53278-F9DA-4F7C-802F-38272AD22562}" type="pres">
      <dgm:prSet presAssocID="{AB215E0D-22AA-472F-BD05-34213DABCCBC}" presName="node" presStyleLbl="node1" presStyleIdx="5" presStyleCnt="6">
        <dgm:presLayoutVars>
          <dgm:bulletEnabled val="1"/>
        </dgm:presLayoutVars>
      </dgm:prSet>
      <dgm:spPr/>
    </dgm:pt>
  </dgm:ptLst>
  <dgm:cxnLst>
    <dgm:cxn modelId="{BB95DF18-46DD-4D80-8041-A38668BE8238}" type="presOf" srcId="{E9F66B61-BDAD-41D8-BE6A-1D46C5BF710E}" destId="{4B4BE228-7C6B-4EB4-BA2A-079E3DAF278B}" srcOrd="0" destOrd="0" presId="urn:microsoft.com/office/officeart/2005/8/layout/default"/>
    <dgm:cxn modelId="{A2FE0F3A-138C-472A-BA2F-05F921CBAA76}" type="presOf" srcId="{F504A4E5-9D23-47F3-B5E5-C0530C69B2CB}" destId="{4A0B5562-FC2B-4DDD-8901-D4CE5A23CFC3}" srcOrd="0" destOrd="0" presId="urn:microsoft.com/office/officeart/2005/8/layout/default"/>
    <dgm:cxn modelId="{6F7CD35B-BF37-42A0-AE0D-92BDD8378F5F}" type="presOf" srcId="{23DA501C-047A-4552-B2D5-63DF60983FCE}" destId="{BB8A0FC1-00BA-4AA5-9A68-8F33AC132CB7}" srcOrd="0" destOrd="0" presId="urn:microsoft.com/office/officeart/2005/8/layout/default"/>
    <dgm:cxn modelId="{FEB79E5C-5A1A-44DA-9ABC-6DCF7E2633EA}" srcId="{660BB651-9040-4046-8D6E-3E5385F882C8}" destId="{E372CEDD-07E0-4A9D-858C-7C352B0D632F}" srcOrd="0" destOrd="0" parTransId="{E1BBEEF1-CBA2-42FC-9325-D3A464548B2A}" sibTransId="{AA5ADD15-2475-4DC2-B437-DAFF1F420ED0}"/>
    <dgm:cxn modelId="{305F825D-CEAA-4B6E-9D0C-71BF93970C73}" type="presOf" srcId="{660BB651-9040-4046-8D6E-3E5385F882C8}" destId="{AD75755F-1429-4803-8E6D-2093636BD0F3}" srcOrd="0" destOrd="0" presId="urn:microsoft.com/office/officeart/2005/8/layout/default"/>
    <dgm:cxn modelId="{82482390-2C91-452F-A4FB-4EF1C9C72B68}" srcId="{660BB651-9040-4046-8D6E-3E5385F882C8}" destId="{23DA501C-047A-4552-B2D5-63DF60983FCE}" srcOrd="3" destOrd="0" parTransId="{90782656-4B47-4B3A-8D79-9DC66B468917}" sibTransId="{7B13533B-F9D9-43ED-B72E-C4692A9B994B}"/>
    <dgm:cxn modelId="{B572C8A4-3811-4B18-95C3-84B6E01C59EB}" srcId="{660BB651-9040-4046-8D6E-3E5385F882C8}" destId="{E9F66B61-BDAD-41D8-BE6A-1D46C5BF710E}" srcOrd="2" destOrd="0" parTransId="{05512DD9-6259-4093-8D51-BF2ACC8724A3}" sibTransId="{3137599C-BDFB-4443-9C4D-F5666CDA0F78}"/>
    <dgm:cxn modelId="{D2A15FB1-8D76-45AC-BEA9-0D9A6B674B24}" type="presOf" srcId="{AB215E0D-22AA-472F-BD05-34213DABCCBC}" destId="{85D53278-F9DA-4F7C-802F-38272AD22562}" srcOrd="0" destOrd="0" presId="urn:microsoft.com/office/officeart/2005/8/layout/default"/>
    <dgm:cxn modelId="{94145FB9-257F-4E11-80BE-CD61239BD558}" srcId="{660BB651-9040-4046-8D6E-3E5385F882C8}" destId="{D6B1D651-FC0C-457D-A8C8-0CB1DFA421B8}" srcOrd="4" destOrd="0" parTransId="{7BD327DC-8355-471B-B59F-EE080CD88065}" sibTransId="{EC55BBBA-CC93-496F-A749-8C7F8B284438}"/>
    <dgm:cxn modelId="{D39A39BA-614A-4812-940F-3DE74C0BFDEC}" srcId="{660BB651-9040-4046-8D6E-3E5385F882C8}" destId="{F504A4E5-9D23-47F3-B5E5-C0530C69B2CB}" srcOrd="1" destOrd="0" parTransId="{52130D68-CC9C-4B12-881B-A7269F932AC1}" sibTransId="{0DF18C73-4D12-423E-928D-B78D47B84A3C}"/>
    <dgm:cxn modelId="{4EC185CF-94D0-4DF3-ACCF-9A8BFFD6914F}" type="presOf" srcId="{E372CEDD-07E0-4A9D-858C-7C352B0D632F}" destId="{0FC7902D-9112-4019-BA6D-9C31ED431130}" srcOrd="0" destOrd="0" presId="urn:microsoft.com/office/officeart/2005/8/layout/default"/>
    <dgm:cxn modelId="{630587E3-B281-47FE-9DDA-BDCF3A6EED13}" type="presOf" srcId="{D6B1D651-FC0C-457D-A8C8-0CB1DFA421B8}" destId="{A67B5B4A-811E-47DA-AE4A-902F9EC8C80E}" srcOrd="0" destOrd="0" presId="urn:microsoft.com/office/officeart/2005/8/layout/default"/>
    <dgm:cxn modelId="{C5D8D4F8-C891-4B08-8639-51DE89B86918}" srcId="{660BB651-9040-4046-8D6E-3E5385F882C8}" destId="{AB215E0D-22AA-472F-BD05-34213DABCCBC}" srcOrd="5" destOrd="0" parTransId="{0CA31F7F-8B48-4E97-9E54-7A13EAE9CB9E}" sibTransId="{58EB9691-B6E7-4371-9ECD-1592DBEE92CE}"/>
    <dgm:cxn modelId="{0D69C3E9-DC63-471A-AB81-FDF502FF7CA8}" type="presParOf" srcId="{AD75755F-1429-4803-8E6D-2093636BD0F3}" destId="{0FC7902D-9112-4019-BA6D-9C31ED431130}" srcOrd="0" destOrd="0" presId="urn:microsoft.com/office/officeart/2005/8/layout/default"/>
    <dgm:cxn modelId="{0B8F57CB-C238-4472-A8E5-FFF2BC46DD3B}" type="presParOf" srcId="{AD75755F-1429-4803-8E6D-2093636BD0F3}" destId="{FB72DFF5-2A78-4B88-B0E1-153A321119B3}" srcOrd="1" destOrd="0" presId="urn:microsoft.com/office/officeart/2005/8/layout/default"/>
    <dgm:cxn modelId="{3E35FDF0-B0D8-40F7-BE79-6DBF01AC6397}" type="presParOf" srcId="{AD75755F-1429-4803-8E6D-2093636BD0F3}" destId="{4A0B5562-FC2B-4DDD-8901-D4CE5A23CFC3}" srcOrd="2" destOrd="0" presId="urn:microsoft.com/office/officeart/2005/8/layout/default"/>
    <dgm:cxn modelId="{2B392614-5048-4F1E-AB7C-42BAE1FAA069}" type="presParOf" srcId="{AD75755F-1429-4803-8E6D-2093636BD0F3}" destId="{083F622D-5CDB-4BB4-BA38-01DC2173E704}" srcOrd="3" destOrd="0" presId="urn:microsoft.com/office/officeart/2005/8/layout/default"/>
    <dgm:cxn modelId="{1FE369D8-9621-41DA-97F5-53822D987898}" type="presParOf" srcId="{AD75755F-1429-4803-8E6D-2093636BD0F3}" destId="{4B4BE228-7C6B-4EB4-BA2A-079E3DAF278B}" srcOrd="4" destOrd="0" presId="urn:microsoft.com/office/officeart/2005/8/layout/default"/>
    <dgm:cxn modelId="{E8098F1D-698E-4C4D-B8F8-22F740FAFFE8}" type="presParOf" srcId="{AD75755F-1429-4803-8E6D-2093636BD0F3}" destId="{1FFBE043-0C4E-4FC3-9589-6646A3624122}" srcOrd="5" destOrd="0" presId="urn:microsoft.com/office/officeart/2005/8/layout/default"/>
    <dgm:cxn modelId="{A2750832-6922-4DD0-BCA2-8DC90065EE57}" type="presParOf" srcId="{AD75755F-1429-4803-8E6D-2093636BD0F3}" destId="{BB8A0FC1-00BA-4AA5-9A68-8F33AC132CB7}" srcOrd="6" destOrd="0" presId="urn:microsoft.com/office/officeart/2005/8/layout/default"/>
    <dgm:cxn modelId="{0A49532A-544C-4B14-80C5-0615E9DA0084}" type="presParOf" srcId="{AD75755F-1429-4803-8E6D-2093636BD0F3}" destId="{7802971A-9210-4A46-9BD3-8F53F4F79055}" srcOrd="7" destOrd="0" presId="urn:microsoft.com/office/officeart/2005/8/layout/default"/>
    <dgm:cxn modelId="{BADE3DDE-CE8D-472D-ABD7-B3915C5E4C9F}" type="presParOf" srcId="{AD75755F-1429-4803-8E6D-2093636BD0F3}" destId="{A67B5B4A-811E-47DA-AE4A-902F9EC8C80E}" srcOrd="8" destOrd="0" presId="urn:microsoft.com/office/officeart/2005/8/layout/default"/>
    <dgm:cxn modelId="{7DFE1D24-08D8-42E4-813B-DF1B0D634DDB}" type="presParOf" srcId="{AD75755F-1429-4803-8E6D-2093636BD0F3}" destId="{21E621CD-224A-490B-AB76-EFF888FC8B2C}" srcOrd="9" destOrd="0" presId="urn:microsoft.com/office/officeart/2005/8/layout/default"/>
    <dgm:cxn modelId="{5484B6A1-BE16-445F-A6D8-9185E83D6D5B}" type="presParOf" srcId="{AD75755F-1429-4803-8E6D-2093636BD0F3}" destId="{85D53278-F9DA-4F7C-802F-38272AD22562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60BB651-9040-4046-8D6E-3E5385F882C8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372CEDD-07E0-4A9D-858C-7C352B0D632F}">
      <dgm:prSet/>
      <dgm:spPr/>
      <dgm:t>
        <a:bodyPr/>
        <a:lstStyle/>
        <a:p>
          <a:r>
            <a:rPr lang="en-US" dirty="0"/>
            <a:t>Excel</a:t>
          </a:r>
        </a:p>
      </dgm:t>
    </dgm:pt>
    <dgm:pt modelId="{E1BBEEF1-CBA2-42FC-9325-D3A464548B2A}" type="parTrans" cxnId="{FEB79E5C-5A1A-44DA-9ABC-6DCF7E2633EA}">
      <dgm:prSet/>
      <dgm:spPr/>
      <dgm:t>
        <a:bodyPr/>
        <a:lstStyle/>
        <a:p>
          <a:endParaRPr lang="en-US"/>
        </a:p>
      </dgm:t>
    </dgm:pt>
    <dgm:pt modelId="{AA5ADD15-2475-4DC2-B437-DAFF1F420ED0}" type="sibTrans" cxnId="{FEB79E5C-5A1A-44DA-9ABC-6DCF7E2633EA}">
      <dgm:prSet/>
      <dgm:spPr/>
      <dgm:t>
        <a:bodyPr/>
        <a:lstStyle/>
        <a:p>
          <a:endParaRPr lang="en-US"/>
        </a:p>
      </dgm:t>
    </dgm:pt>
    <dgm:pt modelId="{F504A4E5-9D23-47F3-B5E5-C0530C69B2CB}">
      <dgm:prSet/>
      <dgm:spPr/>
      <dgm:t>
        <a:bodyPr/>
        <a:lstStyle/>
        <a:p>
          <a:r>
            <a:rPr lang="en-US" dirty="0"/>
            <a:t>SQL</a:t>
          </a:r>
        </a:p>
      </dgm:t>
    </dgm:pt>
    <dgm:pt modelId="{52130D68-CC9C-4B12-881B-A7269F932AC1}" type="parTrans" cxnId="{D39A39BA-614A-4812-940F-3DE74C0BFDEC}">
      <dgm:prSet/>
      <dgm:spPr/>
      <dgm:t>
        <a:bodyPr/>
        <a:lstStyle/>
        <a:p>
          <a:endParaRPr lang="en-US"/>
        </a:p>
      </dgm:t>
    </dgm:pt>
    <dgm:pt modelId="{0DF18C73-4D12-423E-928D-B78D47B84A3C}" type="sibTrans" cxnId="{D39A39BA-614A-4812-940F-3DE74C0BFDEC}">
      <dgm:prSet/>
      <dgm:spPr/>
      <dgm:t>
        <a:bodyPr/>
        <a:lstStyle/>
        <a:p>
          <a:endParaRPr lang="en-US"/>
        </a:p>
      </dgm:t>
    </dgm:pt>
    <dgm:pt modelId="{E9F66B61-BDAD-41D8-BE6A-1D46C5BF710E}">
      <dgm:prSet/>
      <dgm:spPr/>
      <dgm:t>
        <a:bodyPr/>
        <a:lstStyle/>
        <a:p>
          <a:r>
            <a:rPr lang="en-US" dirty="0"/>
            <a:t>Tableau</a:t>
          </a:r>
        </a:p>
      </dgm:t>
    </dgm:pt>
    <dgm:pt modelId="{05512DD9-6259-4093-8D51-BF2ACC8724A3}" type="parTrans" cxnId="{B572C8A4-3811-4B18-95C3-84B6E01C59EB}">
      <dgm:prSet/>
      <dgm:spPr/>
      <dgm:t>
        <a:bodyPr/>
        <a:lstStyle/>
        <a:p>
          <a:endParaRPr lang="en-US"/>
        </a:p>
      </dgm:t>
    </dgm:pt>
    <dgm:pt modelId="{3137599C-BDFB-4443-9C4D-F5666CDA0F78}" type="sibTrans" cxnId="{B572C8A4-3811-4B18-95C3-84B6E01C59EB}">
      <dgm:prSet/>
      <dgm:spPr/>
      <dgm:t>
        <a:bodyPr/>
        <a:lstStyle/>
        <a:p>
          <a:endParaRPr lang="en-US"/>
        </a:p>
      </dgm:t>
    </dgm:pt>
    <dgm:pt modelId="{23DA501C-047A-4552-B2D5-63DF60983FCE}">
      <dgm:prSet/>
      <dgm:spPr/>
      <dgm:t>
        <a:bodyPr/>
        <a:lstStyle/>
        <a:p>
          <a:r>
            <a:rPr lang="en-US" dirty="0"/>
            <a:t>Power BI</a:t>
          </a:r>
        </a:p>
      </dgm:t>
    </dgm:pt>
    <dgm:pt modelId="{90782656-4B47-4B3A-8D79-9DC66B468917}" type="parTrans" cxnId="{82482390-2C91-452F-A4FB-4EF1C9C72B68}">
      <dgm:prSet/>
      <dgm:spPr/>
      <dgm:t>
        <a:bodyPr/>
        <a:lstStyle/>
        <a:p>
          <a:endParaRPr lang="en-US"/>
        </a:p>
      </dgm:t>
    </dgm:pt>
    <dgm:pt modelId="{7B13533B-F9D9-43ED-B72E-C4692A9B994B}" type="sibTrans" cxnId="{82482390-2C91-452F-A4FB-4EF1C9C72B68}">
      <dgm:prSet/>
      <dgm:spPr/>
      <dgm:t>
        <a:bodyPr/>
        <a:lstStyle/>
        <a:p>
          <a:endParaRPr lang="en-US"/>
        </a:p>
      </dgm:t>
    </dgm:pt>
    <dgm:pt modelId="{93C43000-3396-41DB-B255-AAF8C3E5E0A9}" type="pres">
      <dgm:prSet presAssocID="{660BB651-9040-4046-8D6E-3E5385F882C8}" presName="outerComposite" presStyleCnt="0">
        <dgm:presLayoutVars>
          <dgm:chMax val="5"/>
          <dgm:dir/>
          <dgm:resizeHandles val="exact"/>
        </dgm:presLayoutVars>
      </dgm:prSet>
      <dgm:spPr/>
    </dgm:pt>
    <dgm:pt modelId="{3728C23D-F6CA-41BE-B93D-D11C0629EE00}" type="pres">
      <dgm:prSet presAssocID="{660BB651-9040-4046-8D6E-3E5385F882C8}" presName="dummyMaxCanvas" presStyleCnt="0">
        <dgm:presLayoutVars/>
      </dgm:prSet>
      <dgm:spPr/>
    </dgm:pt>
    <dgm:pt modelId="{78AFCB7F-6691-460F-AA4B-CE09258B079D}" type="pres">
      <dgm:prSet presAssocID="{660BB651-9040-4046-8D6E-3E5385F882C8}" presName="FourNodes_1" presStyleLbl="node1" presStyleIdx="0" presStyleCnt="4">
        <dgm:presLayoutVars>
          <dgm:bulletEnabled val="1"/>
        </dgm:presLayoutVars>
      </dgm:prSet>
      <dgm:spPr/>
    </dgm:pt>
    <dgm:pt modelId="{9446C8AE-F70D-483B-A2FB-435FB93C62B5}" type="pres">
      <dgm:prSet presAssocID="{660BB651-9040-4046-8D6E-3E5385F882C8}" presName="FourNodes_2" presStyleLbl="node1" presStyleIdx="1" presStyleCnt="4">
        <dgm:presLayoutVars>
          <dgm:bulletEnabled val="1"/>
        </dgm:presLayoutVars>
      </dgm:prSet>
      <dgm:spPr/>
    </dgm:pt>
    <dgm:pt modelId="{9A62DC15-EC7C-4386-B704-3DE67670DA3D}" type="pres">
      <dgm:prSet presAssocID="{660BB651-9040-4046-8D6E-3E5385F882C8}" presName="FourNodes_3" presStyleLbl="node1" presStyleIdx="2" presStyleCnt="4">
        <dgm:presLayoutVars>
          <dgm:bulletEnabled val="1"/>
        </dgm:presLayoutVars>
      </dgm:prSet>
      <dgm:spPr/>
    </dgm:pt>
    <dgm:pt modelId="{7C01A2B1-DF40-4045-8F72-1846DC79CD60}" type="pres">
      <dgm:prSet presAssocID="{660BB651-9040-4046-8D6E-3E5385F882C8}" presName="FourNodes_4" presStyleLbl="node1" presStyleIdx="3" presStyleCnt="4">
        <dgm:presLayoutVars>
          <dgm:bulletEnabled val="1"/>
        </dgm:presLayoutVars>
      </dgm:prSet>
      <dgm:spPr/>
    </dgm:pt>
    <dgm:pt modelId="{50068119-5F74-4B1A-9852-8F9D406DA5F5}" type="pres">
      <dgm:prSet presAssocID="{660BB651-9040-4046-8D6E-3E5385F882C8}" presName="FourConn_1-2" presStyleLbl="fgAccFollowNode1" presStyleIdx="0" presStyleCnt="3">
        <dgm:presLayoutVars>
          <dgm:bulletEnabled val="1"/>
        </dgm:presLayoutVars>
      </dgm:prSet>
      <dgm:spPr/>
    </dgm:pt>
    <dgm:pt modelId="{563EDDDB-72B4-4AD0-8433-5023C8C0A971}" type="pres">
      <dgm:prSet presAssocID="{660BB651-9040-4046-8D6E-3E5385F882C8}" presName="FourConn_2-3" presStyleLbl="fgAccFollowNode1" presStyleIdx="1" presStyleCnt="3">
        <dgm:presLayoutVars>
          <dgm:bulletEnabled val="1"/>
        </dgm:presLayoutVars>
      </dgm:prSet>
      <dgm:spPr/>
    </dgm:pt>
    <dgm:pt modelId="{02FD75F5-56BA-4C74-9776-1FDC0F609668}" type="pres">
      <dgm:prSet presAssocID="{660BB651-9040-4046-8D6E-3E5385F882C8}" presName="FourConn_3-4" presStyleLbl="fgAccFollowNode1" presStyleIdx="2" presStyleCnt="3">
        <dgm:presLayoutVars>
          <dgm:bulletEnabled val="1"/>
        </dgm:presLayoutVars>
      </dgm:prSet>
      <dgm:spPr/>
    </dgm:pt>
    <dgm:pt modelId="{A014C540-503A-40E5-9420-8FBC7C16CCFE}" type="pres">
      <dgm:prSet presAssocID="{660BB651-9040-4046-8D6E-3E5385F882C8}" presName="FourNodes_1_text" presStyleLbl="node1" presStyleIdx="3" presStyleCnt="4">
        <dgm:presLayoutVars>
          <dgm:bulletEnabled val="1"/>
        </dgm:presLayoutVars>
      </dgm:prSet>
      <dgm:spPr/>
    </dgm:pt>
    <dgm:pt modelId="{CA0DF3C8-4AAF-45E4-965F-BD03AAA4D98F}" type="pres">
      <dgm:prSet presAssocID="{660BB651-9040-4046-8D6E-3E5385F882C8}" presName="FourNodes_2_text" presStyleLbl="node1" presStyleIdx="3" presStyleCnt="4">
        <dgm:presLayoutVars>
          <dgm:bulletEnabled val="1"/>
        </dgm:presLayoutVars>
      </dgm:prSet>
      <dgm:spPr/>
    </dgm:pt>
    <dgm:pt modelId="{7AC8B46C-22B7-43C9-B829-40BEEAA97215}" type="pres">
      <dgm:prSet presAssocID="{660BB651-9040-4046-8D6E-3E5385F882C8}" presName="FourNodes_3_text" presStyleLbl="node1" presStyleIdx="3" presStyleCnt="4">
        <dgm:presLayoutVars>
          <dgm:bulletEnabled val="1"/>
        </dgm:presLayoutVars>
      </dgm:prSet>
      <dgm:spPr/>
    </dgm:pt>
    <dgm:pt modelId="{1ECF2311-CD59-4C79-94D4-E24130904638}" type="pres">
      <dgm:prSet presAssocID="{660BB651-9040-4046-8D6E-3E5385F882C8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92048C2D-9DDF-4B1A-A0EF-CC10FB5BCE09}" type="presOf" srcId="{E9F66B61-BDAD-41D8-BE6A-1D46C5BF710E}" destId="{9A62DC15-EC7C-4386-B704-3DE67670DA3D}" srcOrd="0" destOrd="0" presId="urn:microsoft.com/office/officeart/2005/8/layout/vProcess5"/>
    <dgm:cxn modelId="{B98B7A5B-80FA-4901-8D9E-9929D00FC76E}" type="presOf" srcId="{F504A4E5-9D23-47F3-B5E5-C0530C69B2CB}" destId="{9446C8AE-F70D-483B-A2FB-435FB93C62B5}" srcOrd="0" destOrd="0" presId="urn:microsoft.com/office/officeart/2005/8/layout/vProcess5"/>
    <dgm:cxn modelId="{FEB79E5C-5A1A-44DA-9ABC-6DCF7E2633EA}" srcId="{660BB651-9040-4046-8D6E-3E5385F882C8}" destId="{E372CEDD-07E0-4A9D-858C-7C352B0D632F}" srcOrd="0" destOrd="0" parTransId="{E1BBEEF1-CBA2-42FC-9325-D3A464548B2A}" sibTransId="{AA5ADD15-2475-4DC2-B437-DAFF1F420ED0}"/>
    <dgm:cxn modelId="{3AEDB36B-6082-47CA-9A4D-CA8E2957A990}" type="presOf" srcId="{E9F66B61-BDAD-41D8-BE6A-1D46C5BF710E}" destId="{7AC8B46C-22B7-43C9-B829-40BEEAA97215}" srcOrd="1" destOrd="0" presId="urn:microsoft.com/office/officeart/2005/8/layout/vProcess5"/>
    <dgm:cxn modelId="{4C868F73-5CD5-4222-BBCD-746457BAB0F2}" type="presOf" srcId="{0DF18C73-4D12-423E-928D-B78D47B84A3C}" destId="{563EDDDB-72B4-4AD0-8433-5023C8C0A971}" srcOrd="0" destOrd="0" presId="urn:microsoft.com/office/officeart/2005/8/layout/vProcess5"/>
    <dgm:cxn modelId="{C47C4A7C-CD2C-4E48-AC97-39111BD40F0F}" type="presOf" srcId="{E372CEDD-07E0-4A9D-858C-7C352B0D632F}" destId="{A014C540-503A-40E5-9420-8FBC7C16CCFE}" srcOrd="1" destOrd="0" presId="urn:microsoft.com/office/officeart/2005/8/layout/vProcess5"/>
    <dgm:cxn modelId="{82482390-2C91-452F-A4FB-4EF1C9C72B68}" srcId="{660BB651-9040-4046-8D6E-3E5385F882C8}" destId="{23DA501C-047A-4552-B2D5-63DF60983FCE}" srcOrd="3" destOrd="0" parTransId="{90782656-4B47-4B3A-8D79-9DC66B468917}" sibTransId="{7B13533B-F9D9-43ED-B72E-C4692A9B994B}"/>
    <dgm:cxn modelId="{CB841D97-1FF1-484E-91AE-06375BA87288}" type="presOf" srcId="{F504A4E5-9D23-47F3-B5E5-C0530C69B2CB}" destId="{CA0DF3C8-4AAF-45E4-965F-BD03AAA4D98F}" srcOrd="1" destOrd="0" presId="urn:microsoft.com/office/officeart/2005/8/layout/vProcess5"/>
    <dgm:cxn modelId="{F0C17297-EBF0-423D-BA3D-9ABDCC28A605}" type="presOf" srcId="{23DA501C-047A-4552-B2D5-63DF60983FCE}" destId="{7C01A2B1-DF40-4045-8F72-1846DC79CD60}" srcOrd="0" destOrd="0" presId="urn:microsoft.com/office/officeart/2005/8/layout/vProcess5"/>
    <dgm:cxn modelId="{DEFF669E-9DEE-42EB-883D-F3CAC05F7FB0}" type="presOf" srcId="{23DA501C-047A-4552-B2D5-63DF60983FCE}" destId="{1ECF2311-CD59-4C79-94D4-E24130904638}" srcOrd="1" destOrd="0" presId="urn:microsoft.com/office/officeart/2005/8/layout/vProcess5"/>
    <dgm:cxn modelId="{B572C8A4-3811-4B18-95C3-84B6E01C59EB}" srcId="{660BB651-9040-4046-8D6E-3E5385F882C8}" destId="{E9F66B61-BDAD-41D8-BE6A-1D46C5BF710E}" srcOrd="2" destOrd="0" parTransId="{05512DD9-6259-4093-8D51-BF2ACC8724A3}" sibTransId="{3137599C-BDFB-4443-9C4D-F5666CDA0F78}"/>
    <dgm:cxn modelId="{D39A39BA-614A-4812-940F-3DE74C0BFDEC}" srcId="{660BB651-9040-4046-8D6E-3E5385F882C8}" destId="{F504A4E5-9D23-47F3-B5E5-C0530C69B2CB}" srcOrd="1" destOrd="0" parTransId="{52130D68-CC9C-4B12-881B-A7269F932AC1}" sibTransId="{0DF18C73-4D12-423E-928D-B78D47B84A3C}"/>
    <dgm:cxn modelId="{778E05BB-A1F9-4420-B7BA-5A329F3F9726}" type="presOf" srcId="{660BB651-9040-4046-8D6E-3E5385F882C8}" destId="{93C43000-3396-41DB-B255-AAF8C3E5E0A9}" srcOrd="0" destOrd="0" presId="urn:microsoft.com/office/officeart/2005/8/layout/vProcess5"/>
    <dgm:cxn modelId="{519214CA-E28D-4513-80CC-CEA30C7A1E40}" type="presOf" srcId="{E372CEDD-07E0-4A9D-858C-7C352B0D632F}" destId="{78AFCB7F-6691-460F-AA4B-CE09258B079D}" srcOrd="0" destOrd="0" presId="urn:microsoft.com/office/officeart/2005/8/layout/vProcess5"/>
    <dgm:cxn modelId="{86094DD2-F3B4-4069-9020-1D1D9EB360A7}" type="presOf" srcId="{3137599C-BDFB-4443-9C4D-F5666CDA0F78}" destId="{02FD75F5-56BA-4C74-9776-1FDC0F609668}" srcOrd="0" destOrd="0" presId="urn:microsoft.com/office/officeart/2005/8/layout/vProcess5"/>
    <dgm:cxn modelId="{131C11F6-8F73-49DC-9D78-14DB13AE4F9E}" type="presOf" srcId="{AA5ADD15-2475-4DC2-B437-DAFF1F420ED0}" destId="{50068119-5F74-4B1A-9852-8F9D406DA5F5}" srcOrd="0" destOrd="0" presId="urn:microsoft.com/office/officeart/2005/8/layout/vProcess5"/>
    <dgm:cxn modelId="{31A6B2BE-DA8F-4BBA-BB82-7E45EE0A1B43}" type="presParOf" srcId="{93C43000-3396-41DB-B255-AAF8C3E5E0A9}" destId="{3728C23D-F6CA-41BE-B93D-D11C0629EE00}" srcOrd="0" destOrd="0" presId="urn:microsoft.com/office/officeart/2005/8/layout/vProcess5"/>
    <dgm:cxn modelId="{4C50C273-5181-409C-A05A-6F26C2C1BDC1}" type="presParOf" srcId="{93C43000-3396-41DB-B255-AAF8C3E5E0A9}" destId="{78AFCB7F-6691-460F-AA4B-CE09258B079D}" srcOrd="1" destOrd="0" presId="urn:microsoft.com/office/officeart/2005/8/layout/vProcess5"/>
    <dgm:cxn modelId="{383EF085-9385-48AF-82BE-8187102A3591}" type="presParOf" srcId="{93C43000-3396-41DB-B255-AAF8C3E5E0A9}" destId="{9446C8AE-F70D-483B-A2FB-435FB93C62B5}" srcOrd="2" destOrd="0" presId="urn:microsoft.com/office/officeart/2005/8/layout/vProcess5"/>
    <dgm:cxn modelId="{24A042AB-5FE8-4A81-92F4-3714A43E1597}" type="presParOf" srcId="{93C43000-3396-41DB-B255-AAF8C3E5E0A9}" destId="{9A62DC15-EC7C-4386-B704-3DE67670DA3D}" srcOrd="3" destOrd="0" presId="urn:microsoft.com/office/officeart/2005/8/layout/vProcess5"/>
    <dgm:cxn modelId="{54689C43-2ACD-4A7A-9590-D9A2323F9BE5}" type="presParOf" srcId="{93C43000-3396-41DB-B255-AAF8C3E5E0A9}" destId="{7C01A2B1-DF40-4045-8F72-1846DC79CD60}" srcOrd="4" destOrd="0" presId="urn:microsoft.com/office/officeart/2005/8/layout/vProcess5"/>
    <dgm:cxn modelId="{4B2F96DA-94EB-4FAC-80A1-8A64214C872F}" type="presParOf" srcId="{93C43000-3396-41DB-B255-AAF8C3E5E0A9}" destId="{50068119-5F74-4B1A-9852-8F9D406DA5F5}" srcOrd="5" destOrd="0" presId="urn:microsoft.com/office/officeart/2005/8/layout/vProcess5"/>
    <dgm:cxn modelId="{CA725CEC-7613-4720-948B-E77A4003223A}" type="presParOf" srcId="{93C43000-3396-41DB-B255-AAF8C3E5E0A9}" destId="{563EDDDB-72B4-4AD0-8433-5023C8C0A971}" srcOrd="6" destOrd="0" presId="urn:microsoft.com/office/officeart/2005/8/layout/vProcess5"/>
    <dgm:cxn modelId="{66F2EC9E-B4E8-4424-A1AA-60F11C0D2B07}" type="presParOf" srcId="{93C43000-3396-41DB-B255-AAF8C3E5E0A9}" destId="{02FD75F5-56BA-4C74-9776-1FDC0F609668}" srcOrd="7" destOrd="0" presId="urn:microsoft.com/office/officeart/2005/8/layout/vProcess5"/>
    <dgm:cxn modelId="{88D9CF5A-25A0-455C-B28E-E0AA820CB4B3}" type="presParOf" srcId="{93C43000-3396-41DB-B255-AAF8C3E5E0A9}" destId="{A014C540-503A-40E5-9420-8FBC7C16CCFE}" srcOrd="8" destOrd="0" presId="urn:microsoft.com/office/officeart/2005/8/layout/vProcess5"/>
    <dgm:cxn modelId="{63E87D8D-6D9A-4573-8230-FD99A44859E5}" type="presParOf" srcId="{93C43000-3396-41DB-B255-AAF8C3E5E0A9}" destId="{CA0DF3C8-4AAF-45E4-965F-BD03AAA4D98F}" srcOrd="9" destOrd="0" presId="urn:microsoft.com/office/officeart/2005/8/layout/vProcess5"/>
    <dgm:cxn modelId="{A9B4F6D7-A2F7-4BF9-91ED-A6B7FF635D41}" type="presParOf" srcId="{93C43000-3396-41DB-B255-AAF8C3E5E0A9}" destId="{7AC8B46C-22B7-43C9-B829-40BEEAA97215}" srcOrd="10" destOrd="0" presId="urn:microsoft.com/office/officeart/2005/8/layout/vProcess5"/>
    <dgm:cxn modelId="{10E63C67-114C-4BE9-99D2-84CAFE2E439F}" type="presParOf" srcId="{93C43000-3396-41DB-B255-AAF8C3E5E0A9}" destId="{1ECF2311-CD59-4C79-94D4-E24130904638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2F5C348-30BA-4FCD-B9B3-7893965EB8FF}" type="doc">
      <dgm:prSet loTypeId="urn:microsoft.com/office/officeart/2005/8/layout/vProcess5" loCatId="process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16B3B6F4-9DA2-4B48-98AB-CFEC0B2E455E}">
      <dgm:prSet/>
      <dgm:spPr/>
      <dgm:t>
        <a:bodyPr/>
        <a:lstStyle/>
        <a:p>
          <a:r>
            <a:rPr lang="en-US" u="none" dirty="0">
              <a:latin typeface="Amasis MT Pro Medium" panose="02040604050005020304" pitchFamily="18" charset="0"/>
            </a:rPr>
            <a:t>In the  image we can see that the total number of flights in the Weekday is 4.29M &amp; Weekend is 1.52M</a:t>
          </a:r>
        </a:p>
      </dgm:t>
    </dgm:pt>
    <dgm:pt modelId="{54959E5C-DDDA-43C6-9562-9340B8A195F5}" type="parTrans" cxnId="{FF7E3B4F-16E2-453E-9665-359853E055F2}">
      <dgm:prSet/>
      <dgm:spPr/>
      <dgm:t>
        <a:bodyPr/>
        <a:lstStyle/>
        <a:p>
          <a:endParaRPr lang="en-US"/>
        </a:p>
      </dgm:t>
    </dgm:pt>
    <dgm:pt modelId="{B7D578AB-750B-4B25-B89D-46651213F253}" type="sibTrans" cxnId="{FF7E3B4F-16E2-453E-9665-359853E055F2}">
      <dgm:prSet/>
      <dgm:spPr/>
      <dgm:t>
        <a:bodyPr/>
        <a:lstStyle/>
        <a:p>
          <a:endParaRPr lang="en-US"/>
        </a:p>
      </dgm:t>
    </dgm:pt>
    <dgm:pt modelId="{A581A43F-2961-4358-9A35-A2E4024393AA}">
      <dgm:prSet/>
      <dgm:spPr/>
      <dgm:t>
        <a:bodyPr/>
        <a:lstStyle/>
        <a:p>
          <a:r>
            <a:rPr lang="en-US" dirty="0">
              <a:latin typeface="Amasis MT Pro Medium" panose="02040604050005020304" pitchFamily="18" charset="0"/>
            </a:rPr>
            <a:t>Total departure delay in the weekday is seen to be as 40.73M and weekend is 12.99M </a:t>
          </a:r>
        </a:p>
      </dgm:t>
    </dgm:pt>
    <dgm:pt modelId="{754770AB-6B2E-4841-9B53-1EF3213F4E8F}" type="parTrans" cxnId="{6386BAAF-7B11-4790-9B3E-F3E9EB785DD5}">
      <dgm:prSet/>
      <dgm:spPr/>
      <dgm:t>
        <a:bodyPr/>
        <a:lstStyle/>
        <a:p>
          <a:endParaRPr lang="en-US"/>
        </a:p>
      </dgm:t>
    </dgm:pt>
    <dgm:pt modelId="{245FBAA9-C9B4-4B1A-8480-08B71E3569E7}" type="sibTrans" cxnId="{6386BAAF-7B11-4790-9B3E-F3E9EB785DD5}">
      <dgm:prSet/>
      <dgm:spPr/>
      <dgm:t>
        <a:bodyPr/>
        <a:lstStyle/>
        <a:p>
          <a:endParaRPr lang="en-US"/>
        </a:p>
      </dgm:t>
    </dgm:pt>
    <dgm:pt modelId="{B56C5508-F7B2-4F6E-94F4-369B79F647DD}">
      <dgm:prSet/>
      <dgm:spPr/>
      <dgm:t>
        <a:bodyPr/>
        <a:lstStyle/>
        <a:p>
          <a:r>
            <a:rPr lang="en-US" dirty="0">
              <a:latin typeface="Amasis MT Pro Medium" panose="02040604050005020304" pitchFamily="18" charset="0"/>
            </a:rPr>
            <a:t>Total arrival delay in the weekday is seen to be as 20.73M and weekend is 4.45M .</a:t>
          </a:r>
        </a:p>
      </dgm:t>
    </dgm:pt>
    <dgm:pt modelId="{E5FEA7C2-5F16-4C3C-95DB-AFD581314719}" type="parTrans" cxnId="{BAF37961-DCBB-4F36-9652-0B7393DE65A2}">
      <dgm:prSet/>
      <dgm:spPr/>
      <dgm:t>
        <a:bodyPr/>
        <a:lstStyle/>
        <a:p>
          <a:endParaRPr lang="en-US"/>
        </a:p>
      </dgm:t>
    </dgm:pt>
    <dgm:pt modelId="{C72D8C7A-2319-4B3B-B212-CCDD3C4F7073}" type="sibTrans" cxnId="{BAF37961-DCBB-4F36-9652-0B7393DE65A2}">
      <dgm:prSet/>
      <dgm:spPr/>
      <dgm:t>
        <a:bodyPr/>
        <a:lstStyle/>
        <a:p>
          <a:endParaRPr lang="en-US"/>
        </a:p>
      </dgm:t>
    </dgm:pt>
    <dgm:pt modelId="{90007598-6F54-42C5-99AE-9C46CE9F0FF8}" type="pres">
      <dgm:prSet presAssocID="{62F5C348-30BA-4FCD-B9B3-7893965EB8FF}" presName="outerComposite" presStyleCnt="0">
        <dgm:presLayoutVars>
          <dgm:chMax val="5"/>
          <dgm:dir/>
          <dgm:resizeHandles val="exact"/>
        </dgm:presLayoutVars>
      </dgm:prSet>
      <dgm:spPr/>
    </dgm:pt>
    <dgm:pt modelId="{6D3E5898-7608-4EE1-85CC-66C5BE2E95FA}" type="pres">
      <dgm:prSet presAssocID="{62F5C348-30BA-4FCD-B9B3-7893965EB8FF}" presName="dummyMaxCanvas" presStyleCnt="0">
        <dgm:presLayoutVars/>
      </dgm:prSet>
      <dgm:spPr/>
    </dgm:pt>
    <dgm:pt modelId="{BAA067B5-997D-4BCE-ADAD-568E57B77F69}" type="pres">
      <dgm:prSet presAssocID="{62F5C348-30BA-4FCD-B9B3-7893965EB8FF}" presName="ThreeNodes_1" presStyleLbl="node1" presStyleIdx="0" presStyleCnt="3">
        <dgm:presLayoutVars>
          <dgm:bulletEnabled val="1"/>
        </dgm:presLayoutVars>
      </dgm:prSet>
      <dgm:spPr/>
    </dgm:pt>
    <dgm:pt modelId="{7D0A5C62-2429-42D2-9669-22E7115689F5}" type="pres">
      <dgm:prSet presAssocID="{62F5C348-30BA-4FCD-B9B3-7893965EB8FF}" presName="ThreeNodes_2" presStyleLbl="node1" presStyleIdx="1" presStyleCnt="3">
        <dgm:presLayoutVars>
          <dgm:bulletEnabled val="1"/>
        </dgm:presLayoutVars>
      </dgm:prSet>
      <dgm:spPr/>
    </dgm:pt>
    <dgm:pt modelId="{94BD18C6-14C3-4448-B17A-6A88CC47F260}" type="pres">
      <dgm:prSet presAssocID="{62F5C348-30BA-4FCD-B9B3-7893965EB8FF}" presName="ThreeNodes_3" presStyleLbl="node1" presStyleIdx="2" presStyleCnt="3">
        <dgm:presLayoutVars>
          <dgm:bulletEnabled val="1"/>
        </dgm:presLayoutVars>
      </dgm:prSet>
      <dgm:spPr/>
    </dgm:pt>
    <dgm:pt modelId="{D93B1300-04EF-4C48-81F3-0ADBE621C031}" type="pres">
      <dgm:prSet presAssocID="{62F5C348-30BA-4FCD-B9B3-7893965EB8FF}" presName="ThreeConn_1-2" presStyleLbl="fgAccFollowNode1" presStyleIdx="0" presStyleCnt="2">
        <dgm:presLayoutVars>
          <dgm:bulletEnabled val="1"/>
        </dgm:presLayoutVars>
      </dgm:prSet>
      <dgm:spPr/>
    </dgm:pt>
    <dgm:pt modelId="{886D9427-7FFA-47F1-AB6D-403A1B14BD3C}" type="pres">
      <dgm:prSet presAssocID="{62F5C348-30BA-4FCD-B9B3-7893965EB8FF}" presName="ThreeConn_2-3" presStyleLbl="fgAccFollowNode1" presStyleIdx="1" presStyleCnt="2">
        <dgm:presLayoutVars>
          <dgm:bulletEnabled val="1"/>
        </dgm:presLayoutVars>
      </dgm:prSet>
      <dgm:spPr/>
    </dgm:pt>
    <dgm:pt modelId="{76DD14E9-57F8-4182-9D63-0EAD464A07D3}" type="pres">
      <dgm:prSet presAssocID="{62F5C348-30BA-4FCD-B9B3-7893965EB8FF}" presName="ThreeNodes_1_text" presStyleLbl="node1" presStyleIdx="2" presStyleCnt="3">
        <dgm:presLayoutVars>
          <dgm:bulletEnabled val="1"/>
        </dgm:presLayoutVars>
      </dgm:prSet>
      <dgm:spPr/>
    </dgm:pt>
    <dgm:pt modelId="{8FBDAECE-B1E5-4A0A-B6BA-3B605140A6E5}" type="pres">
      <dgm:prSet presAssocID="{62F5C348-30BA-4FCD-B9B3-7893965EB8FF}" presName="ThreeNodes_2_text" presStyleLbl="node1" presStyleIdx="2" presStyleCnt="3">
        <dgm:presLayoutVars>
          <dgm:bulletEnabled val="1"/>
        </dgm:presLayoutVars>
      </dgm:prSet>
      <dgm:spPr/>
    </dgm:pt>
    <dgm:pt modelId="{A0F972BA-118D-4B83-B345-8EF65B038BE8}" type="pres">
      <dgm:prSet presAssocID="{62F5C348-30BA-4FCD-B9B3-7893965EB8FF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54179B0A-BD4B-4D59-B302-7A566FFAA913}" type="presOf" srcId="{A581A43F-2961-4358-9A35-A2E4024393AA}" destId="{8FBDAECE-B1E5-4A0A-B6BA-3B605140A6E5}" srcOrd="1" destOrd="0" presId="urn:microsoft.com/office/officeart/2005/8/layout/vProcess5"/>
    <dgm:cxn modelId="{76D7B90C-E3C5-4D48-9D68-B08C9652703F}" type="presOf" srcId="{A581A43F-2961-4358-9A35-A2E4024393AA}" destId="{7D0A5C62-2429-42D2-9669-22E7115689F5}" srcOrd="0" destOrd="0" presId="urn:microsoft.com/office/officeart/2005/8/layout/vProcess5"/>
    <dgm:cxn modelId="{D76F2839-1A6E-4808-B958-0B2CB217DA1F}" type="presOf" srcId="{B56C5508-F7B2-4F6E-94F4-369B79F647DD}" destId="{A0F972BA-118D-4B83-B345-8EF65B038BE8}" srcOrd="1" destOrd="0" presId="urn:microsoft.com/office/officeart/2005/8/layout/vProcess5"/>
    <dgm:cxn modelId="{497AAF3F-DEE6-46F6-96CA-51A586A89D23}" type="presOf" srcId="{B56C5508-F7B2-4F6E-94F4-369B79F647DD}" destId="{94BD18C6-14C3-4448-B17A-6A88CC47F260}" srcOrd="0" destOrd="0" presId="urn:microsoft.com/office/officeart/2005/8/layout/vProcess5"/>
    <dgm:cxn modelId="{FC21905F-E654-48AE-8EC9-43682A56439E}" type="presOf" srcId="{62F5C348-30BA-4FCD-B9B3-7893965EB8FF}" destId="{90007598-6F54-42C5-99AE-9C46CE9F0FF8}" srcOrd="0" destOrd="0" presId="urn:microsoft.com/office/officeart/2005/8/layout/vProcess5"/>
    <dgm:cxn modelId="{BAF37961-DCBB-4F36-9652-0B7393DE65A2}" srcId="{62F5C348-30BA-4FCD-B9B3-7893965EB8FF}" destId="{B56C5508-F7B2-4F6E-94F4-369B79F647DD}" srcOrd="2" destOrd="0" parTransId="{E5FEA7C2-5F16-4C3C-95DB-AFD581314719}" sibTransId="{C72D8C7A-2319-4B3B-B212-CCDD3C4F7073}"/>
    <dgm:cxn modelId="{FF7E3B4F-16E2-453E-9665-359853E055F2}" srcId="{62F5C348-30BA-4FCD-B9B3-7893965EB8FF}" destId="{16B3B6F4-9DA2-4B48-98AB-CFEC0B2E455E}" srcOrd="0" destOrd="0" parTransId="{54959E5C-DDDA-43C6-9562-9340B8A195F5}" sibTransId="{B7D578AB-750B-4B25-B89D-46651213F253}"/>
    <dgm:cxn modelId="{F2A72E79-9796-4020-B6A5-7BD5BD4A1321}" type="presOf" srcId="{B7D578AB-750B-4B25-B89D-46651213F253}" destId="{D93B1300-04EF-4C48-81F3-0ADBE621C031}" srcOrd="0" destOrd="0" presId="urn:microsoft.com/office/officeart/2005/8/layout/vProcess5"/>
    <dgm:cxn modelId="{E5FE989F-75A5-40D7-9DE0-2B7821A4074D}" type="presOf" srcId="{245FBAA9-C9B4-4B1A-8480-08B71E3569E7}" destId="{886D9427-7FFA-47F1-AB6D-403A1B14BD3C}" srcOrd="0" destOrd="0" presId="urn:microsoft.com/office/officeart/2005/8/layout/vProcess5"/>
    <dgm:cxn modelId="{6386BAAF-7B11-4790-9B3E-F3E9EB785DD5}" srcId="{62F5C348-30BA-4FCD-B9B3-7893965EB8FF}" destId="{A581A43F-2961-4358-9A35-A2E4024393AA}" srcOrd="1" destOrd="0" parTransId="{754770AB-6B2E-4841-9B53-1EF3213F4E8F}" sibTransId="{245FBAA9-C9B4-4B1A-8480-08B71E3569E7}"/>
    <dgm:cxn modelId="{1AABD3C5-9568-4DE4-ADA5-65E3D3590BD0}" type="presOf" srcId="{16B3B6F4-9DA2-4B48-98AB-CFEC0B2E455E}" destId="{76DD14E9-57F8-4182-9D63-0EAD464A07D3}" srcOrd="1" destOrd="0" presId="urn:microsoft.com/office/officeart/2005/8/layout/vProcess5"/>
    <dgm:cxn modelId="{2B8845ED-CC9A-43F3-B949-73620581BC7B}" type="presOf" srcId="{16B3B6F4-9DA2-4B48-98AB-CFEC0B2E455E}" destId="{BAA067B5-997D-4BCE-ADAD-568E57B77F69}" srcOrd="0" destOrd="0" presId="urn:microsoft.com/office/officeart/2005/8/layout/vProcess5"/>
    <dgm:cxn modelId="{B3DA555A-27D3-4CCC-A75C-AFA084B31F5A}" type="presParOf" srcId="{90007598-6F54-42C5-99AE-9C46CE9F0FF8}" destId="{6D3E5898-7608-4EE1-85CC-66C5BE2E95FA}" srcOrd="0" destOrd="0" presId="urn:microsoft.com/office/officeart/2005/8/layout/vProcess5"/>
    <dgm:cxn modelId="{4383C7AE-96E3-4C1B-9E2A-7D044324ABF0}" type="presParOf" srcId="{90007598-6F54-42C5-99AE-9C46CE9F0FF8}" destId="{BAA067B5-997D-4BCE-ADAD-568E57B77F69}" srcOrd="1" destOrd="0" presId="urn:microsoft.com/office/officeart/2005/8/layout/vProcess5"/>
    <dgm:cxn modelId="{6356CF94-9529-431A-9D7F-282C91F04FE2}" type="presParOf" srcId="{90007598-6F54-42C5-99AE-9C46CE9F0FF8}" destId="{7D0A5C62-2429-42D2-9669-22E7115689F5}" srcOrd="2" destOrd="0" presId="urn:microsoft.com/office/officeart/2005/8/layout/vProcess5"/>
    <dgm:cxn modelId="{07673987-0EF7-45BA-B028-D19B464140A7}" type="presParOf" srcId="{90007598-6F54-42C5-99AE-9C46CE9F0FF8}" destId="{94BD18C6-14C3-4448-B17A-6A88CC47F260}" srcOrd="3" destOrd="0" presId="urn:microsoft.com/office/officeart/2005/8/layout/vProcess5"/>
    <dgm:cxn modelId="{B930B911-FDDB-4E84-A6CA-B4D62E8EC726}" type="presParOf" srcId="{90007598-6F54-42C5-99AE-9C46CE9F0FF8}" destId="{D93B1300-04EF-4C48-81F3-0ADBE621C031}" srcOrd="4" destOrd="0" presId="urn:microsoft.com/office/officeart/2005/8/layout/vProcess5"/>
    <dgm:cxn modelId="{13DD5F20-B86C-4690-8D2C-20FF8694CA73}" type="presParOf" srcId="{90007598-6F54-42C5-99AE-9C46CE9F0FF8}" destId="{886D9427-7FFA-47F1-AB6D-403A1B14BD3C}" srcOrd="5" destOrd="0" presId="urn:microsoft.com/office/officeart/2005/8/layout/vProcess5"/>
    <dgm:cxn modelId="{7E794556-5CF3-478E-A3B5-A7058869850F}" type="presParOf" srcId="{90007598-6F54-42C5-99AE-9C46CE9F0FF8}" destId="{76DD14E9-57F8-4182-9D63-0EAD464A07D3}" srcOrd="6" destOrd="0" presId="urn:microsoft.com/office/officeart/2005/8/layout/vProcess5"/>
    <dgm:cxn modelId="{29774596-D9FF-4AF8-97FA-E3BF0B72D6AF}" type="presParOf" srcId="{90007598-6F54-42C5-99AE-9C46CE9F0FF8}" destId="{8FBDAECE-B1E5-4A0A-B6BA-3B605140A6E5}" srcOrd="7" destOrd="0" presId="urn:microsoft.com/office/officeart/2005/8/layout/vProcess5"/>
    <dgm:cxn modelId="{352746EE-25AA-4888-95B8-566646F6B9D5}" type="presParOf" srcId="{90007598-6F54-42C5-99AE-9C46CE9F0FF8}" destId="{A0F972BA-118D-4B83-B345-8EF65B038BE8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2F5C348-30BA-4FCD-B9B3-7893965EB8FF}" type="doc">
      <dgm:prSet loTypeId="urn:microsoft.com/office/officeart/2016/7/layout/LinearArrowProcessNumbered" loCatId="process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16B3B6F4-9DA2-4B48-98AB-CFEC0B2E455E}">
      <dgm:prSet/>
      <dgm:spPr/>
      <dgm:t>
        <a:bodyPr/>
        <a:lstStyle/>
        <a:p>
          <a:r>
            <a:rPr lang="en-US" u="none" dirty="0">
              <a:latin typeface="Amasis MT Pro Medium" panose="02040604050005020304" pitchFamily="18" charset="0"/>
            </a:rPr>
            <a:t>We can see that 4,276 is the total number of flights that is cancelled by Jet Blue Airways</a:t>
          </a:r>
        </a:p>
      </dgm:t>
    </dgm:pt>
    <dgm:pt modelId="{54959E5C-DDDA-43C6-9562-9340B8A195F5}" type="parTrans" cxnId="{FF7E3B4F-16E2-453E-9665-359853E055F2}">
      <dgm:prSet/>
      <dgm:spPr/>
      <dgm:t>
        <a:bodyPr/>
        <a:lstStyle/>
        <a:p>
          <a:endParaRPr lang="en-US"/>
        </a:p>
      </dgm:t>
    </dgm:pt>
    <dgm:pt modelId="{B7D578AB-750B-4B25-B89D-46651213F253}" type="sibTrans" cxnId="{FF7E3B4F-16E2-453E-9665-359853E055F2}">
      <dgm:prSet phldrT="1"/>
      <dgm:spPr/>
      <dgm:t>
        <a:bodyPr/>
        <a:lstStyle/>
        <a:p>
          <a:r>
            <a:rPr lang="en-US"/>
            <a:t>1</a:t>
          </a:r>
        </a:p>
      </dgm:t>
    </dgm:pt>
    <dgm:pt modelId="{A581A43F-2961-4358-9A35-A2E4024393AA}">
      <dgm:prSet/>
      <dgm:spPr/>
      <dgm:t>
        <a:bodyPr/>
        <a:lstStyle/>
        <a:p>
          <a:r>
            <a:rPr lang="en-US" dirty="0">
              <a:latin typeface="Amasis MT Pro Medium" panose="02040604050005020304" pitchFamily="18" charset="0"/>
            </a:rPr>
            <a:t>Southwest Airlines Co is leading with highest cancelled flights with the number 16,043</a:t>
          </a:r>
        </a:p>
      </dgm:t>
    </dgm:pt>
    <dgm:pt modelId="{754770AB-6B2E-4841-9B53-1EF3213F4E8F}" type="parTrans" cxnId="{6386BAAF-7B11-4790-9B3E-F3E9EB785DD5}">
      <dgm:prSet/>
      <dgm:spPr/>
      <dgm:t>
        <a:bodyPr/>
        <a:lstStyle/>
        <a:p>
          <a:endParaRPr lang="en-US"/>
        </a:p>
      </dgm:t>
    </dgm:pt>
    <dgm:pt modelId="{245FBAA9-C9B4-4B1A-8480-08B71E3569E7}" type="sibTrans" cxnId="{6386BAAF-7B11-4790-9B3E-F3E9EB785DD5}">
      <dgm:prSet phldrT="2"/>
      <dgm:spPr/>
      <dgm:t>
        <a:bodyPr/>
        <a:lstStyle/>
        <a:p>
          <a:r>
            <a:rPr lang="en-US"/>
            <a:t>2</a:t>
          </a:r>
        </a:p>
      </dgm:t>
    </dgm:pt>
    <dgm:pt modelId="{B56C5508-F7B2-4F6E-94F4-369B79F647DD}">
      <dgm:prSet/>
      <dgm:spPr/>
      <dgm:t>
        <a:bodyPr/>
        <a:lstStyle/>
        <a:p>
          <a:r>
            <a:rPr lang="en-US" dirty="0">
              <a:latin typeface="Amasis MT Pro Medium" panose="02040604050005020304" pitchFamily="18" charset="0"/>
            </a:rPr>
            <a:t>Atlantic Southeast Airline holds the 2</a:t>
          </a:r>
          <a:r>
            <a:rPr lang="en-US" baseline="30000" dirty="0">
              <a:latin typeface="Amasis MT Pro Medium" panose="02040604050005020304" pitchFamily="18" charset="0"/>
            </a:rPr>
            <a:t>nd</a:t>
          </a:r>
          <a:r>
            <a:rPr lang="en-US" dirty="0">
              <a:latin typeface="Amasis MT Pro Medium" panose="02040604050005020304" pitchFamily="18" charset="0"/>
            </a:rPr>
            <a:t> highest  position in the flight cancellation with the number 15,231</a:t>
          </a:r>
        </a:p>
      </dgm:t>
    </dgm:pt>
    <dgm:pt modelId="{E5FEA7C2-5F16-4C3C-95DB-AFD581314719}" type="parTrans" cxnId="{BAF37961-DCBB-4F36-9652-0B7393DE65A2}">
      <dgm:prSet/>
      <dgm:spPr/>
      <dgm:t>
        <a:bodyPr/>
        <a:lstStyle/>
        <a:p>
          <a:endParaRPr lang="en-US"/>
        </a:p>
      </dgm:t>
    </dgm:pt>
    <dgm:pt modelId="{C72D8C7A-2319-4B3B-B212-CCDD3C4F7073}" type="sibTrans" cxnId="{BAF37961-DCBB-4F36-9652-0B7393DE65A2}">
      <dgm:prSet phldrT="3"/>
      <dgm:spPr/>
      <dgm:t>
        <a:bodyPr/>
        <a:lstStyle/>
        <a:p>
          <a:r>
            <a:rPr lang="en-US"/>
            <a:t>3</a:t>
          </a:r>
        </a:p>
      </dgm:t>
    </dgm:pt>
    <dgm:pt modelId="{30562AB2-2A23-4C40-9155-C88DC5523A31}" type="pres">
      <dgm:prSet presAssocID="{62F5C348-30BA-4FCD-B9B3-7893965EB8FF}" presName="linearFlow" presStyleCnt="0">
        <dgm:presLayoutVars>
          <dgm:dir/>
          <dgm:animLvl val="lvl"/>
          <dgm:resizeHandles val="exact"/>
        </dgm:presLayoutVars>
      </dgm:prSet>
      <dgm:spPr/>
    </dgm:pt>
    <dgm:pt modelId="{5D7BCF62-A4B1-48C7-BD5B-F455EF9519C8}" type="pres">
      <dgm:prSet presAssocID="{16B3B6F4-9DA2-4B48-98AB-CFEC0B2E455E}" presName="compositeNode" presStyleCnt="0"/>
      <dgm:spPr/>
    </dgm:pt>
    <dgm:pt modelId="{DB5AFE62-C6BE-46AB-B0B7-136271A128D9}" type="pres">
      <dgm:prSet presAssocID="{16B3B6F4-9DA2-4B48-98AB-CFEC0B2E455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041D1D3-C9FE-4ADE-B90F-C00630E39FB4}" type="pres">
      <dgm:prSet presAssocID="{16B3B6F4-9DA2-4B48-98AB-CFEC0B2E455E}" presName="parSh" presStyleCnt="0"/>
      <dgm:spPr/>
    </dgm:pt>
    <dgm:pt modelId="{D6D2FB15-E8CD-4644-B491-C94DF72AF867}" type="pres">
      <dgm:prSet presAssocID="{16B3B6F4-9DA2-4B48-98AB-CFEC0B2E455E}" presName="lineNode" presStyleLbl="alignAccFollowNode1" presStyleIdx="0" presStyleCnt="9"/>
      <dgm:spPr/>
    </dgm:pt>
    <dgm:pt modelId="{BBFBD09D-59D7-4AB1-99BF-61C690B8AA2C}" type="pres">
      <dgm:prSet presAssocID="{16B3B6F4-9DA2-4B48-98AB-CFEC0B2E455E}" presName="lineArrowNode" presStyleLbl="alignAccFollowNode1" presStyleIdx="1" presStyleCnt="9"/>
      <dgm:spPr/>
    </dgm:pt>
    <dgm:pt modelId="{934193AB-0B04-4A18-AFAF-25E287647037}" type="pres">
      <dgm:prSet presAssocID="{B7D578AB-750B-4B25-B89D-46651213F253}" presName="sibTransNodeCircle" presStyleLbl="alignNode1" presStyleIdx="0" presStyleCnt="3">
        <dgm:presLayoutVars>
          <dgm:chMax val="0"/>
          <dgm:bulletEnabled/>
        </dgm:presLayoutVars>
      </dgm:prSet>
      <dgm:spPr/>
    </dgm:pt>
    <dgm:pt modelId="{5BAE5453-66ED-444C-A12A-3C91A6654319}" type="pres">
      <dgm:prSet presAssocID="{B7D578AB-750B-4B25-B89D-46651213F253}" presName="spacerBetweenCircleAndCallout" presStyleCnt="0">
        <dgm:presLayoutVars/>
      </dgm:prSet>
      <dgm:spPr/>
    </dgm:pt>
    <dgm:pt modelId="{BAA2EE54-11D8-4903-A84D-383626322AE7}" type="pres">
      <dgm:prSet presAssocID="{16B3B6F4-9DA2-4B48-98AB-CFEC0B2E455E}" presName="nodeText" presStyleLbl="alignAccFollowNode1" presStyleIdx="2" presStyleCnt="9">
        <dgm:presLayoutVars>
          <dgm:bulletEnabled val="1"/>
        </dgm:presLayoutVars>
      </dgm:prSet>
      <dgm:spPr/>
    </dgm:pt>
    <dgm:pt modelId="{871E6D15-7268-4D9D-9E45-4934792489E9}" type="pres">
      <dgm:prSet presAssocID="{B7D578AB-750B-4B25-B89D-46651213F253}" presName="sibTransComposite" presStyleCnt="0"/>
      <dgm:spPr/>
    </dgm:pt>
    <dgm:pt modelId="{C930CAC6-E5F7-47E5-9E58-DA79D52667F5}" type="pres">
      <dgm:prSet presAssocID="{A581A43F-2961-4358-9A35-A2E4024393AA}" presName="compositeNode" presStyleCnt="0"/>
      <dgm:spPr/>
    </dgm:pt>
    <dgm:pt modelId="{30E9EBAF-A2D5-46CF-AF64-2D9BFDF074A9}" type="pres">
      <dgm:prSet presAssocID="{A581A43F-2961-4358-9A35-A2E4024393A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05FCBE0-5362-481C-BBD2-CAA95818583C}" type="pres">
      <dgm:prSet presAssocID="{A581A43F-2961-4358-9A35-A2E4024393AA}" presName="parSh" presStyleCnt="0"/>
      <dgm:spPr/>
    </dgm:pt>
    <dgm:pt modelId="{65FA3BF4-AEB2-409A-AD51-A401187D061D}" type="pres">
      <dgm:prSet presAssocID="{A581A43F-2961-4358-9A35-A2E4024393AA}" presName="lineNode" presStyleLbl="alignAccFollowNode1" presStyleIdx="3" presStyleCnt="9"/>
      <dgm:spPr/>
    </dgm:pt>
    <dgm:pt modelId="{8EF260B9-E7D5-4B76-B25E-5803B5A7E2AC}" type="pres">
      <dgm:prSet presAssocID="{A581A43F-2961-4358-9A35-A2E4024393AA}" presName="lineArrowNode" presStyleLbl="alignAccFollowNode1" presStyleIdx="4" presStyleCnt="9"/>
      <dgm:spPr/>
    </dgm:pt>
    <dgm:pt modelId="{515CDC3F-DF19-4302-A038-91A928D2C42C}" type="pres">
      <dgm:prSet presAssocID="{245FBAA9-C9B4-4B1A-8480-08B71E3569E7}" presName="sibTransNodeCircle" presStyleLbl="alignNode1" presStyleIdx="1" presStyleCnt="3">
        <dgm:presLayoutVars>
          <dgm:chMax val="0"/>
          <dgm:bulletEnabled/>
        </dgm:presLayoutVars>
      </dgm:prSet>
      <dgm:spPr/>
    </dgm:pt>
    <dgm:pt modelId="{1074FFF1-E4D4-4E0C-85E8-E4BBB6AE2498}" type="pres">
      <dgm:prSet presAssocID="{245FBAA9-C9B4-4B1A-8480-08B71E3569E7}" presName="spacerBetweenCircleAndCallout" presStyleCnt="0">
        <dgm:presLayoutVars/>
      </dgm:prSet>
      <dgm:spPr/>
    </dgm:pt>
    <dgm:pt modelId="{368D1FD9-F96C-4865-B0B8-0EDA1F9FEA5B}" type="pres">
      <dgm:prSet presAssocID="{A581A43F-2961-4358-9A35-A2E4024393AA}" presName="nodeText" presStyleLbl="alignAccFollowNode1" presStyleIdx="5" presStyleCnt="9">
        <dgm:presLayoutVars>
          <dgm:bulletEnabled val="1"/>
        </dgm:presLayoutVars>
      </dgm:prSet>
      <dgm:spPr/>
    </dgm:pt>
    <dgm:pt modelId="{9BCC8139-C8AA-43A1-9D5E-D493C396BBFA}" type="pres">
      <dgm:prSet presAssocID="{245FBAA9-C9B4-4B1A-8480-08B71E3569E7}" presName="sibTransComposite" presStyleCnt="0"/>
      <dgm:spPr/>
    </dgm:pt>
    <dgm:pt modelId="{339371A4-EAAE-4367-971D-AE76FC7DC496}" type="pres">
      <dgm:prSet presAssocID="{B56C5508-F7B2-4F6E-94F4-369B79F647DD}" presName="compositeNode" presStyleCnt="0"/>
      <dgm:spPr/>
    </dgm:pt>
    <dgm:pt modelId="{362558EC-C8FD-4932-871E-E5B1CBA237BA}" type="pres">
      <dgm:prSet presAssocID="{B56C5508-F7B2-4F6E-94F4-369B79F647D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8A58D35-CAE5-4413-9D69-FFD3240086A5}" type="pres">
      <dgm:prSet presAssocID="{B56C5508-F7B2-4F6E-94F4-369B79F647DD}" presName="parSh" presStyleCnt="0"/>
      <dgm:spPr/>
    </dgm:pt>
    <dgm:pt modelId="{550EA020-D7FD-4703-BA96-DF6BE49B1653}" type="pres">
      <dgm:prSet presAssocID="{B56C5508-F7B2-4F6E-94F4-369B79F647DD}" presName="lineNode" presStyleLbl="alignAccFollowNode1" presStyleIdx="6" presStyleCnt="9"/>
      <dgm:spPr/>
    </dgm:pt>
    <dgm:pt modelId="{C5289E71-95D1-4ECC-B048-F68551C31D7D}" type="pres">
      <dgm:prSet presAssocID="{B56C5508-F7B2-4F6E-94F4-369B79F647DD}" presName="lineArrowNode" presStyleLbl="alignAccFollowNode1" presStyleIdx="7" presStyleCnt="9"/>
      <dgm:spPr/>
    </dgm:pt>
    <dgm:pt modelId="{503A9828-BD4C-497C-ACBE-1A4295288104}" type="pres">
      <dgm:prSet presAssocID="{C72D8C7A-2319-4B3B-B212-CCDD3C4F7073}" presName="sibTransNodeCircle" presStyleLbl="alignNode1" presStyleIdx="2" presStyleCnt="3">
        <dgm:presLayoutVars>
          <dgm:chMax val="0"/>
          <dgm:bulletEnabled/>
        </dgm:presLayoutVars>
      </dgm:prSet>
      <dgm:spPr/>
    </dgm:pt>
    <dgm:pt modelId="{91590F17-0FF7-4543-88F9-673857D186C8}" type="pres">
      <dgm:prSet presAssocID="{C72D8C7A-2319-4B3B-B212-CCDD3C4F7073}" presName="spacerBetweenCircleAndCallout" presStyleCnt="0">
        <dgm:presLayoutVars/>
      </dgm:prSet>
      <dgm:spPr/>
    </dgm:pt>
    <dgm:pt modelId="{E035BCC4-3F21-4509-99F4-32FDD3370EDB}" type="pres">
      <dgm:prSet presAssocID="{B56C5508-F7B2-4F6E-94F4-369B79F647DD}" presName="nodeText" presStyleLbl="alignAccFollowNode1" presStyleIdx="8" presStyleCnt="9">
        <dgm:presLayoutVars>
          <dgm:bulletEnabled val="1"/>
        </dgm:presLayoutVars>
      </dgm:prSet>
      <dgm:spPr/>
    </dgm:pt>
  </dgm:ptLst>
  <dgm:cxnLst>
    <dgm:cxn modelId="{BAF37961-DCBB-4F36-9652-0B7393DE65A2}" srcId="{62F5C348-30BA-4FCD-B9B3-7893965EB8FF}" destId="{B56C5508-F7B2-4F6E-94F4-369B79F647DD}" srcOrd="2" destOrd="0" parTransId="{E5FEA7C2-5F16-4C3C-95DB-AFD581314719}" sibTransId="{C72D8C7A-2319-4B3B-B212-CCDD3C4F7073}"/>
    <dgm:cxn modelId="{28AA914A-363E-403B-831A-0748B3C03CE0}" type="presOf" srcId="{16B3B6F4-9DA2-4B48-98AB-CFEC0B2E455E}" destId="{BAA2EE54-11D8-4903-A84D-383626322AE7}" srcOrd="0" destOrd="0" presId="urn:microsoft.com/office/officeart/2016/7/layout/LinearArrowProcessNumbered"/>
    <dgm:cxn modelId="{8F61736C-68DD-4BB2-858B-6F44D68FD401}" type="presOf" srcId="{245FBAA9-C9B4-4B1A-8480-08B71E3569E7}" destId="{515CDC3F-DF19-4302-A038-91A928D2C42C}" srcOrd="0" destOrd="0" presId="urn:microsoft.com/office/officeart/2016/7/layout/LinearArrowProcessNumbered"/>
    <dgm:cxn modelId="{FF7E3B4F-16E2-453E-9665-359853E055F2}" srcId="{62F5C348-30BA-4FCD-B9B3-7893965EB8FF}" destId="{16B3B6F4-9DA2-4B48-98AB-CFEC0B2E455E}" srcOrd="0" destOrd="0" parTransId="{54959E5C-DDDA-43C6-9562-9340B8A195F5}" sibTransId="{B7D578AB-750B-4B25-B89D-46651213F253}"/>
    <dgm:cxn modelId="{89E2DB55-796E-4020-8BEC-A74D842C045A}" type="presOf" srcId="{C72D8C7A-2319-4B3B-B212-CCDD3C4F7073}" destId="{503A9828-BD4C-497C-ACBE-1A4295288104}" srcOrd="0" destOrd="0" presId="urn:microsoft.com/office/officeart/2016/7/layout/LinearArrowProcessNumbered"/>
    <dgm:cxn modelId="{B2463A58-315B-4FB9-82BF-79425625B421}" type="presOf" srcId="{A581A43F-2961-4358-9A35-A2E4024393AA}" destId="{368D1FD9-F96C-4865-B0B8-0EDA1F9FEA5B}" srcOrd="0" destOrd="0" presId="urn:microsoft.com/office/officeart/2016/7/layout/LinearArrowProcessNumbered"/>
    <dgm:cxn modelId="{1298E695-5420-4800-845E-A5257D1FF260}" type="presOf" srcId="{B56C5508-F7B2-4F6E-94F4-369B79F647DD}" destId="{E035BCC4-3F21-4509-99F4-32FDD3370EDB}" srcOrd="0" destOrd="0" presId="urn:microsoft.com/office/officeart/2016/7/layout/LinearArrowProcessNumbered"/>
    <dgm:cxn modelId="{3EEEC199-32AA-4DE2-BA96-BE0EB1C3E6FB}" type="presOf" srcId="{62F5C348-30BA-4FCD-B9B3-7893965EB8FF}" destId="{30562AB2-2A23-4C40-9155-C88DC5523A31}" srcOrd="0" destOrd="0" presId="urn:microsoft.com/office/officeart/2016/7/layout/LinearArrowProcessNumbered"/>
    <dgm:cxn modelId="{6386BAAF-7B11-4790-9B3E-F3E9EB785DD5}" srcId="{62F5C348-30BA-4FCD-B9B3-7893965EB8FF}" destId="{A581A43F-2961-4358-9A35-A2E4024393AA}" srcOrd="1" destOrd="0" parTransId="{754770AB-6B2E-4841-9B53-1EF3213F4E8F}" sibTransId="{245FBAA9-C9B4-4B1A-8480-08B71E3569E7}"/>
    <dgm:cxn modelId="{CCE6C5E6-FF56-47E9-AEA4-905CEA861C51}" type="presOf" srcId="{B7D578AB-750B-4B25-B89D-46651213F253}" destId="{934193AB-0B04-4A18-AFAF-25E287647037}" srcOrd="0" destOrd="0" presId="urn:microsoft.com/office/officeart/2016/7/layout/LinearArrowProcessNumbered"/>
    <dgm:cxn modelId="{40618C95-5099-46BF-B966-C0FFAAA940A0}" type="presParOf" srcId="{30562AB2-2A23-4C40-9155-C88DC5523A31}" destId="{5D7BCF62-A4B1-48C7-BD5B-F455EF9519C8}" srcOrd="0" destOrd="0" presId="urn:microsoft.com/office/officeart/2016/7/layout/LinearArrowProcessNumbered"/>
    <dgm:cxn modelId="{4C76B455-6239-4DCF-BBC2-70932DFA219D}" type="presParOf" srcId="{5D7BCF62-A4B1-48C7-BD5B-F455EF9519C8}" destId="{DB5AFE62-C6BE-46AB-B0B7-136271A128D9}" srcOrd="0" destOrd="0" presId="urn:microsoft.com/office/officeart/2016/7/layout/LinearArrowProcessNumbered"/>
    <dgm:cxn modelId="{0696664F-4A22-4521-860F-8ECAD88E67DB}" type="presParOf" srcId="{5D7BCF62-A4B1-48C7-BD5B-F455EF9519C8}" destId="{E041D1D3-C9FE-4ADE-B90F-C00630E39FB4}" srcOrd="1" destOrd="0" presId="urn:microsoft.com/office/officeart/2016/7/layout/LinearArrowProcessNumbered"/>
    <dgm:cxn modelId="{6EC66FED-D32E-473F-BF89-42BD6DC901DF}" type="presParOf" srcId="{E041D1D3-C9FE-4ADE-B90F-C00630E39FB4}" destId="{D6D2FB15-E8CD-4644-B491-C94DF72AF867}" srcOrd="0" destOrd="0" presId="urn:microsoft.com/office/officeart/2016/7/layout/LinearArrowProcessNumbered"/>
    <dgm:cxn modelId="{65EDE086-3548-42D0-8C5F-2CAFCE853E36}" type="presParOf" srcId="{E041D1D3-C9FE-4ADE-B90F-C00630E39FB4}" destId="{BBFBD09D-59D7-4AB1-99BF-61C690B8AA2C}" srcOrd="1" destOrd="0" presId="urn:microsoft.com/office/officeart/2016/7/layout/LinearArrowProcessNumbered"/>
    <dgm:cxn modelId="{8981C955-C41B-4A95-99E7-31D476D5397C}" type="presParOf" srcId="{E041D1D3-C9FE-4ADE-B90F-C00630E39FB4}" destId="{934193AB-0B04-4A18-AFAF-25E287647037}" srcOrd="2" destOrd="0" presId="urn:microsoft.com/office/officeart/2016/7/layout/LinearArrowProcessNumbered"/>
    <dgm:cxn modelId="{A9FE7604-8884-4B0E-9E87-7E784DB1E1AC}" type="presParOf" srcId="{E041D1D3-C9FE-4ADE-B90F-C00630E39FB4}" destId="{5BAE5453-66ED-444C-A12A-3C91A6654319}" srcOrd="3" destOrd="0" presId="urn:microsoft.com/office/officeart/2016/7/layout/LinearArrowProcessNumbered"/>
    <dgm:cxn modelId="{C89E6FBC-8F0B-4BE2-8590-DFC769160A29}" type="presParOf" srcId="{5D7BCF62-A4B1-48C7-BD5B-F455EF9519C8}" destId="{BAA2EE54-11D8-4903-A84D-383626322AE7}" srcOrd="2" destOrd="0" presId="urn:microsoft.com/office/officeart/2016/7/layout/LinearArrowProcessNumbered"/>
    <dgm:cxn modelId="{A745382D-2D67-436A-B5C2-D96CD8DD43D3}" type="presParOf" srcId="{30562AB2-2A23-4C40-9155-C88DC5523A31}" destId="{871E6D15-7268-4D9D-9E45-4934792489E9}" srcOrd="1" destOrd="0" presId="urn:microsoft.com/office/officeart/2016/7/layout/LinearArrowProcessNumbered"/>
    <dgm:cxn modelId="{67F78198-4E5E-4667-B1BE-ABD7D9143073}" type="presParOf" srcId="{30562AB2-2A23-4C40-9155-C88DC5523A31}" destId="{C930CAC6-E5F7-47E5-9E58-DA79D52667F5}" srcOrd="2" destOrd="0" presId="urn:microsoft.com/office/officeart/2016/7/layout/LinearArrowProcessNumbered"/>
    <dgm:cxn modelId="{A2FC5560-2781-4B87-9619-B59451174286}" type="presParOf" srcId="{C930CAC6-E5F7-47E5-9E58-DA79D52667F5}" destId="{30E9EBAF-A2D5-46CF-AF64-2D9BFDF074A9}" srcOrd="0" destOrd="0" presId="urn:microsoft.com/office/officeart/2016/7/layout/LinearArrowProcessNumbered"/>
    <dgm:cxn modelId="{B93D08D0-ACE6-4BD9-9C7A-E13341AD65D5}" type="presParOf" srcId="{C930CAC6-E5F7-47E5-9E58-DA79D52667F5}" destId="{A05FCBE0-5362-481C-BBD2-CAA95818583C}" srcOrd="1" destOrd="0" presId="urn:microsoft.com/office/officeart/2016/7/layout/LinearArrowProcessNumbered"/>
    <dgm:cxn modelId="{1239DA34-9564-4AAC-B227-B083E90A129B}" type="presParOf" srcId="{A05FCBE0-5362-481C-BBD2-CAA95818583C}" destId="{65FA3BF4-AEB2-409A-AD51-A401187D061D}" srcOrd="0" destOrd="0" presId="urn:microsoft.com/office/officeart/2016/7/layout/LinearArrowProcessNumbered"/>
    <dgm:cxn modelId="{9E82712A-27D7-4776-8433-92ABD81BCE32}" type="presParOf" srcId="{A05FCBE0-5362-481C-BBD2-CAA95818583C}" destId="{8EF260B9-E7D5-4B76-B25E-5803B5A7E2AC}" srcOrd="1" destOrd="0" presId="urn:microsoft.com/office/officeart/2016/7/layout/LinearArrowProcessNumbered"/>
    <dgm:cxn modelId="{96E11749-598A-4BD7-BB9F-9E0D38D44926}" type="presParOf" srcId="{A05FCBE0-5362-481C-BBD2-CAA95818583C}" destId="{515CDC3F-DF19-4302-A038-91A928D2C42C}" srcOrd="2" destOrd="0" presId="urn:microsoft.com/office/officeart/2016/7/layout/LinearArrowProcessNumbered"/>
    <dgm:cxn modelId="{E18C58B2-549A-442B-A45F-D93C824F89FD}" type="presParOf" srcId="{A05FCBE0-5362-481C-BBD2-CAA95818583C}" destId="{1074FFF1-E4D4-4E0C-85E8-E4BBB6AE2498}" srcOrd="3" destOrd="0" presId="urn:microsoft.com/office/officeart/2016/7/layout/LinearArrowProcessNumbered"/>
    <dgm:cxn modelId="{FE142CC8-6770-4131-BC03-6350673B79E1}" type="presParOf" srcId="{C930CAC6-E5F7-47E5-9E58-DA79D52667F5}" destId="{368D1FD9-F96C-4865-B0B8-0EDA1F9FEA5B}" srcOrd="2" destOrd="0" presId="urn:microsoft.com/office/officeart/2016/7/layout/LinearArrowProcessNumbered"/>
    <dgm:cxn modelId="{0B8B812E-1743-44D1-B671-5F0189D8E2B7}" type="presParOf" srcId="{30562AB2-2A23-4C40-9155-C88DC5523A31}" destId="{9BCC8139-C8AA-43A1-9D5E-D493C396BBFA}" srcOrd="3" destOrd="0" presId="urn:microsoft.com/office/officeart/2016/7/layout/LinearArrowProcessNumbered"/>
    <dgm:cxn modelId="{D5982F32-9013-44C0-ACB2-8C104118094C}" type="presParOf" srcId="{30562AB2-2A23-4C40-9155-C88DC5523A31}" destId="{339371A4-EAAE-4367-971D-AE76FC7DC496}" srcOrd="4" destOrd="0" presId="urn:microsoft.com/office/officeart/2016/7/layout/LinearArrowProcessNumbered"/>
    <dgm:cxn modelId="{A1F5E675-6269-4376-B117-C955F8CE5E99}" type="presParOf" srcId="{339371A4-EAAE-4367-971D-AE76FC7DC496}" destId="{362558EC-C8FD-4932-871E-E5B1CBA237BA}" srcOrd="0" destOrd="0" presId="urn:microsoft.com/office/officeart/2016/7/layout/LinearArrowProcessNumbered"/>
    <dgm:cxn modelId="{2716492C-C5AF-4667-996A-5CDF1010CE8C}" type="presParOf" srcId="{339371A4-EAAE-4367-971D-AE76FC7DC496}" destId="{38A58D35-CAE5-4413-9D69-FFD3240086A5}" srcOrd="1" destOrd="0" presId="urn:microsoft.com/office/officeart/2016/7/layout/LinearArrowProcessNumbered"/>
    <dgm:cxn modelId="{9B561F35-A4D5-4C4F-B52D-B75F498BBE8D}" type="presParOf" srcId="{38A58D35-CAE5-4413-9D69-FFD3240086A5}" destId="{550EA020-D7FD-4703-BA96-DF6BE49B1653}" srcOrd="0" destOrd="0" presId="urn:microsoft.com/office/officeart/2016/7/layout/LinearArrowProcessNumbered"/>
    <dgm:cxn modelId="{5B3C8ADB-5DE4-4E6E-818B-8223C4C2CE46}" type="presParOf" srcId="{38A58D35-CAE5-4413-9D69-FFD3240086A5}" destId="{C5289E71-95D1-4ECC-B048-F68551C31D7D}" srcOrd="1" destOrd="0" presId="urn:microsoft.com/office/officeart/2016/7/layout/LinearArrowProcessNumbered"/>
    <dgm:cxn modelId="{198CD78E-60A5-4463-AF45-1913CD4D2DA6}" type="presParOf" srcId="{38A58D35-CAE5-4413-9D69-FFD3240086A5}" destId="{503A9828-BD4C-497C-ACBE-1A4295288104}" srcOrd="2" destOrd="0" presId="urn:microsoft.com/office/officeart/2016/7/layout/LinearArrowProcessNumbered"/>
    <dgm:cxn modelId="{B3D6551C-A104-4087-BDF8-518CF68AF8CF}" type="presParOf" srcId="{38A58D35-CAE5-4413-9D69-FFD3240086A5}" destId="{91590F17-0FF7-4543-88F9-673857D186C8}" srcOrd="3" destOrd="0" presId="urn:microsoft.com/office/officeart/2016/7/layout/LinearArrowProcessNumbered"/>
    <dgm:cxn modelId="{40520846-B208-4689-A3F6-15A92CAD395C}" type="presParOf" srcId="{339371A4-EAAE-4367-971D-AE76FC7DC496}" destId="{E035BCC4-3F21-4509-99F4-32FDD3370EDB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2F5C348-30BA-4FCD-B9B3-7893965EB8FF}" type="doc">
      <dgm:prSet loTypeId="urn:microsoft.com/office/officeart/2005/8/layout/vProcess5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6B3B6F4-9DA2-4B48-98AB-CFEC0B2E455E}">
      <dgm:prSet/>
      <dgm:spPr/>
      <dgm:t>
        <a:bodyPr/>
        <a:lstStyle/>
        <a:p>
          <a:r>
            <a:rPr lang="en-US" u="none" dirty="0">
              <a:latin typeface="Amasis MT Pro Medium" panose="02040604050005020304" pitchFamily="18" charset="0"/>
            </a:rPr>
            <a:t>The below figure shows us that 1.42 M is the total delay of all flights through out the state.</a:t>
          </a:r>
        </a:p>
      </dgm:t>
    </dgm:pt>
    <dgm:pt modelId="{54959E5C-DDDA-43C6-9562-9340B8A195F5}" type="parTrans" cxnId="{FF7E3B4F-16E2-453E-9665-359853E055F2}">
      <dgm:prSet/>
      <dgm:spPr/>
      <dgm:t>
        <a:bodyPr/>
        <a:lstStyle/>
        <a:p>
          <a:endParaRPr lang="en-US"/>
        </a:p>
      </dgm:t>
    </dgm:pt>
    <dgm:pt modelId="{B7D578AB-750B-4B25-B89D-46651213F253}" type="sibTrans" cxnId="{FF7E3B4F-16E2-453E-9665-359853E055F2}">
      <dgm:prSet/>
      <dgm:spPr/>
      <dgm:t>
        <a:bodyPr/>
        <a:lstStyle/>
        <a:p>
          <a:endParaRPr lang="en-US"/>
        </a:p>
      </dgm:t>
    </dgm:pt>
    <dgm:pt modelId="{A581A43F-2961-4358-9A35-A2E4024393AA}">
      <dgm:prSet/>
      <dgm:spPr/>
      <dgm:t>
        <a:bodyPr/>
        <a:lstStyle/>
        <a:p>
          <a:r>
            <a:rPr lang="en-US" dirty="0">
              <a:latin typeface="Amasis MT Pro Medium" panose="02040604050005020304" pitchFamily="18" charset="0"/>
            </a:rPr>
            <a:t>The minimum flight delay is of 0.0M by the Alaska Airline and the  maximum being 0.31M by American Airline </a:t>
          </a:r>
        </a:p>
      </dgm:t>
    </dgm:pt>
    <dgm:pt modelId="{754770AB-6B2E-4841-9B53-1EF3213F4E8F}" type="parTrans" cxnId="{6386BAAF-7B11-4790-9B3E-F3E9EB785DD5}">
      <dgm:prSet/>
      <dgm:spPr/>
      <dgm:t>
        <a:bodyPr/>
        <a:lstStyle/>
        <a:p>
          <a:endParaRPr lang="en-US"/>
        </a:p>
      </dgm:t>
    </dgm:pt>
    <dgm:pt modelId="{245FBAA9-C9B4-4B1A-8480-08B71E3569E7}" type="sibTrans" cxnId="{6386BAAF-7B11-4790-9B3E-F3E9EB785DD5}">
      <dgm:prSet/>
      <dgm:spPr/>
      <dgm:t>
        <a:bodyPr/>
        <a:lstStyle/>
        <a:p>
          <a:endParaRPr lang="en-US"/>
        </a:p>
      </dgm:t>
    </dgm:pt>
    <dgm:pt modelId="{B56C5508-F7B2-4F6E-94F4-369B79F647DD}">
      <dgm:prSet/>
      <dgm:spPr/>
      <dgm:t>
        <a:bodyPr/>
        <a:lstStyle/>
        <a:p>
          <a:r>
            <a:rPr lang="en-US" dirty="0">
              <a:latin typeface="Amasis MT Pro Medium" panose="02040604050005020304" pitchFamily="18" charset="0"/>
            </a:rPr>
            <a:t>Texas is the state which has the maximum delay. Among all the delays the departure delay is the most.</a:t>
          </a:r>
        </a:p>
      </dgm:t>
    </dgm:pt>
    <dgm:pt modelId="{E5FEA7C2-5F16-4C3C-95DB-AFD581314719}" type="parTrans" cxnId="{BAF37961-DCBB-4F36-9652-0B7393DE65A2}">
      <dgm:prSet/>
      <dgm:spPr/>
      <dgm:t>
        <a:bodyPr/>
        <a:lstStyle/>
        <a:p>
          <a:endParaRPr lang="en-US"/>
        </a:p>
      </dgm:t>
    </dgm:pt>
    <dgm:pt modelId="{C72D8C7A-2319-4B3B-B212-CCDD3C4F7073}" type="sibTrans" cxnId="{BAF37961-DCBB-4F36-9652-0B7393DE65A2}">
      <dgm:prSet/>
      <dgm:spPr/>
      <dgm:t>
        <a:bodyPr/>
        <a:lstStyle/>
        <a:p>
          <a:endParaRPr lang="en-US"/>
        </a:p>
      </dgm:t>
    </dgm:pt>
    <dgm:pt modelId="{DBE2B037-0ED0-4882-B04F-C1CF1FB63955}" type="pres">
      <dgm:prSet presAssocID="{62F5C348-30BA-4FCD-B9B3-7893965EB8FF}" presName="outerComposite" presStyleCnt="0">
        <dgm:presLayoutVars>
          <dgm:chMax val="5"/>
          <dgm:dir/>
          <dgm:resizeHandles val="exact"/>
        </dgm:presLayoutVars>
      </dgm:prSet>
      <dgm:spPr/>
    </dgm:pt>
    <dgm:pt modelId="{42E48B9A-5AD6-4E45-927B-77CA52900F24}" type="pres">
      <dgm:prSet presAssocID="{62F5C348-30BA-4FCD-B9B3-7893965EB8FF}" presName="dummyMaxCanvas" presStyleCnt="0">
        <dgm:presLayoutVars/>
      </dgm:prSet>
      <dgm:spPr/>
    </dgm:pt>
    <dgm:pt modelId="{BC4873BE-A16C-4A13-99EB-64452EC2BBAE}" type="pres">
      <dgm:prSet presAssocID="{62F5C348-30BA-4FCD-B9B3-7893965EB8FF}" presName="ThreeNodes_1" presStyleLbl="node1" presStyleIdx="0" presStyleCnt="3" custLinFactNeighborY="-3665">
        <dgm:presLayoutVars>
          <dgm:bulletEnabled val="1"/>
        </dgm:presLayoutVars>
      </dgm:prSet>
      <dgm:spPr/>
    </dgm:pt>
    <dgm:pt modelId="{26AD4225-AB18-4B89-9CBA-761ED7550232}" type="pres">
      <dgm:prSet presAssocID="{62F5C348-30BA-4FCD-B9B3-7893965EB8FF}" presName="ThreeNodes_2" presStyleLbl="node1" presStyleIdx="1" presStyleCnt="3">
        <dgm:presLayoutVars>
          <dgm:bulletEnabled val="1"/>
        </dgm:presLayoutVars>
      </dgm:prSet>
      <dgm:spPr/>
    </dgm:pt>
    <dgm:pt modelId="{40D1FBD1-7D2E-4552-B7A9-B3BE18D28D12}" type="pres">
      <dgm:prSet presAssocID="{62F5C348-30BA-4FCD-B9B3-7893965EB8FF}" presName="ThreeNodes_3" presStyleLbl="node1" presStyleIdx="2" presStyleCnt="3">
        <dgm:presLayoutVars>
          <dgm:bulletEnabled val="1"/>
        </dgm:presLayoutVars>
      </dgm:prSet>
      <dgm:spPr/>
    </dgm:pt>
    <dgm:pt modelId="{0A58BD29-9390-4DE3-9D45-37EC981DAD90}" type="pres">
      <dgm:prSet presAssocID="{62F5C348-30BA-4FCD-B9B3-7893965EB8FF}" presName="ThreeConn_1-2" presStyleLbl="fgAccFollowNode1" presStyleIdx="0" presStyleCnt="2">
        <dgm:presLayoutVars>
          <dgm:bulletEnabled val="1"/>
        </dgm:presLayoutVars>
      </dgm:prSet>
      <dgm:spPr/>
    </dgm:pt>
    <dgm:pt modelId="{BAF57A4A-3AF8-4BBC-9372-2C4A2D964A4A}" type="pres">
      <dgm:prSet presAssocID="{62F5C348-30BA-4FCD-B9B3-7893965EB8FF}" presName="ThreeConn_2-3" presStyleLbl="fgAccFollowNode1" presStyleIdx="1" presStyleCnt="2">
        <dgm:presLayoutVars>
          <dgm:bulletEnabled val="1"/>
        </dgm:presLayoutVars>
      </dgm:prSet>
      <dgm:spPr/>
    </dgm:pt>
    <dgm:pt modelId="{0EE9F65D-B675-468B-B113-425C18FD9DA9}" type="pres">
      <dgm:prSet presAssocID="{62F5C348-30BA-4FCD-B9B3-7893965EB8FF}" presName="ThreeNodes_1_text" presStyleLbl="node1" presStyleIdx="2" presStyleCnt="3">
        <dgm:presLayoutVars>
          <dgm:bulletEnabled val="1"/>
        </dgm:presLayoutVars>
      </dgm:prSet>
      <dgm:spPr/>
    </dgm:pt>
    <dgm:pt modelId="{27B74BF5-5EE5-4CF7-B397-002E8AB59861}" type="pres">
      <dgm:prSet presAssocID="{62F5C348-30BA-4FCD-B9B3-7893965EB8FF}" presName="ThreeNodes_2_text" presStyleLbl="node1" presStyleIdx="2" presStyleCnt="3">
        <dgm:presLayoutVars>
          <dgm:bulletEnabled val="1"/>
        </dgm:presLayoutVars>
      </dgm:prSet>
      <dgm:spPr/>
    </dgm:pt>
    <dgm:pt modelId="{54EF0A7E-30C6-443C-9C16-94DD59C9F07F}" type="pres">
      <dgm:prSet presAssocID="{62F5C348-30BA-4FCD-B9B3-7893965EB8FF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0746402-D0FE-4D66-B6F0-38C89B31328B}" type="presOf" srcId="{16B3B6F4-9DA2-4B48-98AB-CFEC0B2E455E}" destId="{BC4873BE-A16C-4A13-99EB-64452EC2BBAE}" srcOrd="0" destOrd="0" presId="urn:microsoft.com/office/officeart/2005/8/layout/vProcess5"/>
    <dgm:cxn modelId="{60A77E09-6DA8-42D5-90FA-3E7882C86CCA}" type="presOf" srcId="{62F5C348-30BA-4FCD-B9B3-7893965EB8FF}" destId="{DBE2B037-0ED0-4882-B04F-C1CF1FB63955}" srcOrd="0" destOrd="0" presId="urn:microsoft.com/office/officeart/2005/8/layout/vProcess5"/>
    <dgm:cxn modelId="{77463711-6734-415E-AF36-DC4CC48DFD43}" type="presOf" srcId="{245FBAA9-C9B4-4B1A-8480-08B71E3569E7}" destId="{BAF57A4A-3AF8-4BBC-9372-2C4A2D964A4A}" srcOrd="0" destOrd="0" presId="urn:microsoft.com/office/officeart/2005/8/layout/vProcess5"/>
    <dgm:cxn modelId="{FD530740-842C-46C4-82AD-5D88C1343554}" type="presOf" srcId="{B56C5508-F7B2-4F6E-94F4-369B79F647DD}" destId="{40D1FBD1-7D2E-4552-B7A9-B3BE18D28D12}" srcOrd="0" destOrd="0" presId="urn:microsoft.com/office/officeart/2005/8/layout/vProcess5"/>
    <dgm:cxn modelId="{BAF37961-DCBB-4F36-9652-0B7393DE65A2}" srcId="{62F5C348-30BA-4FCD-B9B3-7893965EB8FF}" destId="{B56C5508-F7B2-4F6E-94F4-369B79F647DD}" srcOrd="2" destOrd="0" parTransId="{E5FEA7C2-5F16-4C3C-95DB-AFD581314719}" sibTransId="{C72D8C7A-2319-4B3B-B212-CCDD3C4F7073}"/>
    <dgm:cxn modelId="{625ACE45-D550-4F7E-BD90-6D83D67FE12F}" type="presOf" srcId="{B7D578AB-750B-4B25-B89D-46651213F253}" destId="{0A58BD29-9390-4DE3-9D45-37EC981DAD90}" srcOrd="0" destOrd="0" presId="urn:microsoft.com/office/officeart/2005/8/layout/vProcess5"/>
    <dgm:cxn modelId="{D8AAA966-7718-46BA-BAB2-621D99B09D2D}" type="presOf" srcId="{A581A43F-2961-4358-9A35-A2E4024393AA}" destId="{26AD4225-AB18-4B89-9CBA-761ED7550232}" srcOrd="0" destOrd="0" presId="urn:microsoft.com/office/officeart/2005/8/layout/vProcess5"/>
    <dgm:cxn modelId="{0178B446-8913-4748-9A5B-F0CEA6CE6A39}" type="presOf" srcId="{B56C5508-F7B2-4F6E-94F4-369B79F647DD}" destId="{54EF0A7E-30C6-443C-9C16-94DD59C9F07F}" srcOrd="1" destOrd="0" presId="urn:microsoft.com/office/officeart/2005/8/layout/vProcess5"/>
    <dgm:cxn modelId="{9D95F749-D335-4B9B-858F-2CC15224AC93}" type="presOf" srcId="{16B3B6F4-9DA2-4B48-98AB-CFEC0B2E455E}" destId="{0EE9F65D-B675-468B-B113-425C18FD9DA9}" srcOrd="1" destOrd="0" presId="urn:microsoft.com/office/officeart/2005/8/layout/vProcess5"/>
    <dgm:cxn modelId="{FF7E3B4F-16E2-453E-9665-359853E055F2}" srcId="{62F5C348-30BA-4FCD-B9B3-7893965EB8FF}" destId="{16B3B6F4-9DA2-4B48-98AB-CFEC0B2E455E}" srcOrd="0" destOrd="0" parTransId="{54959E5C-DDDA-43C6-9562-9340B8A195F5}" sibTransId="{B7D578AB-750B-4B25-B89D-46651213F253}"/>
    <dgm:cxn modelId="{6386BAAF-7B11-4790-9B3E-F3E9EB785DD5}" srcId="{62F5C348-30BA-4FCD-B9B3-7893965EB8FF}" destId="{A581A43F-2961-4358-9A35-A2E4024393AA}" srcOrd="1" destOrd="0" parTransId="{754770AB-6B2E-4841-9B53-1EF3213F4E8F}" sibTransId="{245FBAA9-C9B4-4B1A-8480-08B71E3569E7}"/>
    <dgm:cxn modelId="{1439F6F7-55E1-40D7-9A8F-E2440FF8685B}" type="presOf" srcId="{A581A43F-2961-4358-9A35-A2E4024393AA}" destId="{27B74BF5-5EE5-4CF7-B397-002E8AB59861}" srcOrd="1" destOrd="0" presId="urn:microsoft.com/office/officeart/2005/8/layout/vProcess5"/>
    <dgm:cxn modelId="{80CCC145-0B27-4999-A964-02FF67761C04}" type="presParOf" srcId="{DBE2B037-0ED0-4882-B04F-C1CF1FB63955}" destId="{42E48B9A-5AD6-4E45-927B-77CA52900F24}" srcOrd="0" destOrd="0" presId="urn:microsoft.com/office/officeart/2005/8/layout/vProcess5"/>
    <dgm:cxn modelId="{9787B5A6-3E97-40F9-971E-0963512CF65F}" type="presParOf" srcId="{DBE2B037-0ED0-4882-B04F-C1CF1FB63955}" destId="{BC4873BE-A16C-4A13-99EB-64452EC2BBAE}" srcOrd="1" destOrd="0" presId="urn:microsoft.com/office/officeart/2005/8/layout/vProcess5"/>
    <dgm:cxn modelId="{81C4AF23-3278-491C-BA8A-035D08198888}" type="presParOf" srcId="{DBE2B037-0ED0-4882-B04F-C1CF1FB63955}" destId="{26AD4225-AB18-4B89-9CBA-761ED7550232}" srcOrd="2" destOrd="0" presId="urn:microsoft.com/office/officeart/2005/8/layout/vProcess5"/>
    <dgm:cxn modelId="{32893776-DDD2-4D0B-8D93-CEAAB433E524}" type="presParOf" srcId="{DBE2B037-0ED0-4882-B04F-C1CF1FB63955}" destId="{40D1FBD1-7D2E-4552-B7A9-B3BE18D28D12}" srcOrd="3" destOrd="0" presId="urn:microsoft.com/office/officeart/2005/8/layout/vProcess5"/>
    <dgm:cxn modelId="{3A46E0BB-E063-4422-9DFE-09CC587B1E65}" type="presParOf" srcId="{DBE2B037-0ED0-4882-B04F-C1CF1FB63955}" destId="{0A58BD29-9390-4DE3-9D45-37EC981DAD90}" srcOrd="4" destOrd="0" presId="urn:microsoft.com/office/officeart/2005/8/layout/vProcess5"/>
    <dgm:cxn modelId="{BFEE4F09-901F-44CB-8DB8-95D70574D9CB}" type="presParOf" srcId="{DBE2B037-0ED0-4882-B04F-C1CF1FB63955}" destId="{BAF57A4A-3AF8-4BBC-9372-2C4A2D964A4A}" srcOrd="5" destOrd="0" presId="urn:microsoft.com/office/officeart/2005/8/layout/vProcess5"/>
    <dgm:cxn modelId="{9C9478DF-2FB4-4161-A1EA-B6DED42595F9}" type="presParOf" srcId="{DBE2B037-0ED0-4882-B04F-C1CF1FB63955}" destId="{0EE9F65D-B675-468B-B113-425C18FD9DA9}" srcOrd="6" destOrd="0" presId="urn:microsoft.com/office/officeart/2005/8/layout/vProcess5"/>
    <dgm:cxn modelId="{E7DF2743-BFD7-41A8-A995-143233E9943D}" type="presParOf" srcId="{DBE2B037-0ED0-4882-B04F-C1CF1FB63955}" destId="{27B74BF5-5EE5-4CF7-B397-002E8AB59861}" srcOrd="7" destOrd="0" presId="urn:microsoft.com/office/officeart/2005/8/layout/vProcess5"/>
    <dgm:cxn modelId="{F94755DA-50B4-4D11-B839-E2E137F884DD}" type="presParOf" srcId="{DBE2B037-0ED0-4882-B04F-C1CF1FB63955}" destId="{54EF0A7E-30C6-443C-9C16-94DD59C9F07F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2F5C348-30BA-4FCD-B9B3-7893965EB8FF}" type="doc">
      <dgm:prSet loTypeId="urn:microsoft.com/office/officeart/2005/8/layout/hierarchy1" loCatId="hierarchy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6B3B6F4-9DA2-4B48-98AB-CFEC0B2E455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u="none">
              <a:latin typeface="Amasis MT Pro Medium" panose="02040604050005020304" pitchFamily="18" charset="0"/>
            </a:rPr>
            <a:t>934670301 is the highest distance which is covered by the Southwest Airline</a:t>
          </a:r>
        </a:p>
      </dgm:t>
    </dgm:pt>
    <dgm:pt modelId="{54959E5C-DDDA-43C6-9562-9340B8A195F5}" type="parTrans" cxnId="{FF7E3B4F-16E2-453E-9665-359853E055F2}">
      <dgm:prSet/>
      <dgm:spPr/>
      <dgm:t>
        <a:bodyPr/>
        <a:lstStyle/>
        <a:p>
          <a:endParaRPr lang="en-US"/>
        </a:p>
      </dgm:t>
    </dgm:pt>
    <dgm:pt modelId="{B7D578AB-750B-4B25-B89D-46651213F253}" type="sibTrans" cxnId="{FF7E3B4F-16E2-453E-9665-359853E055F2}">
      <dgm:prSet/>
      <dgm:spPr/>
      <dgm:t>
        <a:bodyPr/>
        <a:lstStyle/>
        <a:p>
          <a:endParaRPr lang="en-US"/>
        </a:p>
      </dgm:t>
    </dgm:pt>
    <dgm:pt modelId="{A581A43F-2961-4358-9A35-A2E4024393A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Amasis MT Pro Medium" panose="02040604050005020304" pitchFamily="18" charset="0"/>
            </a:rPr>
            <a:t>American Airline, Delta Airline, Hawaiian Airline, United Airline with no delay </a:t>
          </a:r>
        </a:p>
      </dgm:t>
    </dgm:pt>
    <dgm:pt modelId="{754770AB-6B2E-4841-9B53-1EF3213F4E8F}" type="parTrans" cxnId="{6386BAAF-7B11-4790-9B3E-F3E9EB785DD5}">
      <dgm:prSet/>
      <dgm:spPr/>
      <dgm:t>
        <a:bodyPr/>
        <a:lstStyle/>
        <a:p>
          <a:endParaRPr lang="en-US"/>
        </a:p>
      </dgm:t>
    </dgm:pt>
    <dgm:pt modelId="{245FBAA9-C9B4-4B1A-8480-08B71E3569E7}" type="sibTrans" cxnId="{6386BAAF-7B11-4790-9B3E-F3E9EB785DD5}">
      <dgm:prSet/>
      <dgm:spPr/>
      <dgm:t>
        <a:bodyPr/>
        <a:lstStyle/>
        <a:p>
          <a:endParaRPr lang="en-US"/>
        </a:p>
      </dgm:t>
    </dgm:pt>
    <dgm:pt modelId="{B56C5508-F7B2-4F6E-94F4-369B79F647D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Amasis MT Pro Medium" panose="02040604050005020304" pitchFamily="18" charset="0"/>
            </a:rPr>
            <a:t>3584 is the total no flight with no departure &amp; arrival delay.  </a:t>
          </a:r>
        </a:p>
      </dgm:t>
    </dgm:pt>
    <dgm:pt modelId="{E5FEA7C2-5F16-4C3C-95DB-AFD581314719}" type="parTrans" cxnId="{BAF37961-DCBB-4F36-9652-0B7393DE65A2}">
      <dgm:prSet/>
      <dgm:spPr/>
      <dgm:t>
        <a:bodyPr/>
        <a:lstStyle/>
        <a:p>
          <a:endParaRPr lang="en-US"/>
        </a:p>
      </dgm:t>
    </dgm:pt>
    <dgm:pt modelId="{C72D8C7A-2319-4B3B-B212-CCDD3C4F7073}" type="sibTrans" cxnId="{BAF37961-DCBB-4F36-9652-0B7393DE65A2}">
      <dgm:prSet/>
      <dgm:spPr/>
      <dgm:t>
        <a:bodyPr/>
        <a:lstStyle/>
        <a:p>
          <a:endParaRPr lang="en-US"/>
        </a:p>
      </dgm:t>
    </dgm:pt>
    <dgm:pt modelId="{35A80E33-0892-40BD-A3B6-B27EA0556A86}" type="pres">
      <dgm:prSet presAssocID="{62F5C348-30BA-4FCD-B9B3-7893965EB8F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073E517-C233-46FF-A1A0-740454A7C29F}" type="pres">
      <dgm:prSet presAssocID="{16B3B6F4-9DA2-4B48-98AB-CFEC0B2E455E}" presName="hierRoot1" presStyleCnt="0"/>
      <dgm:spPr/>
    </dgm:pt>
    <dgm:pt modelId="{728402DA-839D-453A-9827-F59CA59A9142}" type="pres">
      <dgm:prSet presAssocID="{16B3B6F4-9DA2-4B48-98AB-CFEC0B2E455E}" presName="composite" presStyleCnt="0"/>
      <dgm:spPr/>
    </dgm:pt>
    <dgm:pt modelId="{315CF091-C719-4822-B8E8-EB05959AC5B4}" type="pres">
      <dgm:prSet presAssocID="{16B3B6F4-9DA2-4B48-98AB-CFEC0B2E455E}" presName="background" presStyleLbl="node0" presStyleIdx="0" presStyleCnt="3"/>
      <dgm:spPr/>
    </dgm:pt>
    <dgm:pt modelId="{22B14970-798E-4CB4-9BEC-F82A91500F53}" type="pres">
      <dgm:prSet presAssocID="{16B3B6F4-9DA2-4B48-98AB-CFEC0B2E455E}" presName="text" presStyleLbl="fgAcc0" presStyleIdx="0" presStyleCnt="3">
        <dgm:presLayoutVars>
          <dgm:chPref val="3"/>
        </dgm:presLayoutVars>
      </dgm:prSet>
      <dgm:spPr/>
    </dgm:pt>
    <dgm:pt modelId="{59FB22A8-895C-4CFF-BB3A-CE483B38BD3B}" type="pres">
      <dgm:prSet presAssocID="{16B3B6F4-9DA2-4B48-98AB-CFEC0B2E455E}" presName="hierChild2" presStyleCnt="0"/>
      <dgm:spPr/>
    </dgm:pt>
    <dgm:pt modelId="{2A32F14D-F500-4CF5-8AF1-25FDF61CB861}" type="pres">
      <dgm:prSet presAssocID="{A581A43F-2961-4358-9A35-A2E4024393AA}" presName="hierRoot1" presStyleCnt="0"/>
      <dgm:spPr/>
    </dgm:pt>
    <dgm:pt modelId="{98FF20C8-9C1D-487D-A754-E043F36853A1}" type="pres">
      <dgm:prSet presAssocID="{A581A43F-2961-4358-9A35-A2E4024393AA}" presName="composite" presStyleCnt="0"/>
      <dgm:spPr/>
    </dgm:pt>
    <dgm:pt modelId="{B2C7862E-8F7A-4DC9-882E-A720AF576865}" type="pres">
      <dgm:prSet presAssocID="{A581A43F-2961-4358-9A35-A2E4024393AA}" presName="background" presStyleLbl="node0" presStyleIdx="1" presStyleCnt="3"/>
      <dgm:spPr/>
    </dgm:pt>
    <dgm:pt modelId="{672567C0-7A81-44C0-A9B7-6E59679CB46E}" type="pres">
      <dgm:prSet presAssocID="{A581A43F-2961-4358-9A35-A2E4024393AA}" presName="text" presStyleLbl="fgAcc0" presStyleIdx="1" presStyleCnt="3">
        <dgm:presLayoutVars>
          <dgm:chPref val="3"/>
        </dgm:presLayoutVars>
      </dgm:prSet>
      <dgm:spPr/>
    </dgm:pt>
    <dgm:pt modelId="{0E9A3469-EFA8-44C4-85E6-E16BAD7F05D8}" type="pres">
      <dgm:prSet presAssocID="{A581A43F-2961-4358-9A35-A2E4024393AA}" presName="hierChild2" presStyleCnt="0"/>
      <dgm:spPr/>
    </dgm:pt>
    <dgm:pt modelId="{0C9AAD0E-34E6-4541-986E-E28E61604DDB}" type="pres">
      <dgm:prSet presAssocID="{B56C5508-F7B2-4F6E-94F4-369B79F647DD}" presName="hierRoot1" presStyleCnt="0"/>
      <dgm:spPr/>
    </dgm:pt>
    <dgm:pt modelId="{3CD26EE5-B204-4DF5-A58D-5C41C2059BD8}" type="pres">
      <dgm:prSet presAssocID="{B56C5508-F7B2-4F6E-94F4-369B79F647DD}" presName="composite" presStyleCnt="0"/>
      <dgm:spPr/>
    </dgm:pt>
    <dgm:pt modelId="{C73154E0-3305-4D79-8B8D-B165211B0EC1}" type="pres">
      <dgm:prSet presAssocID="{B56C5508-F7B2-4F6E-94F4-369B79F647DD}" presName="background" presStyleLbl="node0" presStyleIdx="2" presStyleCnt="3"/>
      <dgm:spPr/>
    </dgm:pt>
    <dgm:pt modelId="{ABABEE50-428D-45C7-BB6E-9891EF081F68}" type="pres">
      <dgm:prSet presAssocID="{B56C5508-F7B2-4F6E-94F4-369B79F647DD}" presName="text" presStyleLbl="fgAcc0" presStyleIdx="2" presStyleCnt="3">
        <dgm:presLayoutVars>
          <dgm:chPref val="3"/>
        </dgm:presLayoutVars>
      </dgm:prSet>
      <dgm:spPr/>
    </dgm:pt>
    <dgm:pt modelId="{9AD44089-29B5-49BF-AC94-CC23761414C7}" type="pres">
      <dgm:prSet presAssocID="{B56C5508-F7B2-4F6E-94F4-369B79F647DD}" presName="hierChild2" presStyleCnt="0"/>
      <dgm:spPr/>
    </dgm:pt>
  </dgm:ptLst>
  <dgm:cxnLst>
    <dgm:cxn modelId="{BAF37961-DCBB-4F36-9652-0B7393DE65A2}" srcId="{62F5C348-30BA-4FCD-B9B3-7893965EB8FF}" destId="{B56C5508-F7B2-4F6E-94F4-369B79F647DD}" srcOrd="2" destOrd="0" parTransId="{E5FEA7C2-5F16-4C3C-95DB-AFD581314719}" sibTransId="{C72D8C7A-2319-4B3B-B212-CCDD3C4F7073}"/>
    <dgm:cxn modelId="{FF7E3B4F-16E2-453E-9665-359853E055F2}" srcId="{62F5C348-30BA-4FCD-B9B3-7893965EB8FF}" destId="{16B3B6F4-9DA2-4B48-98AB-CFEC0B2E455E}" srcOrd="0" destOrd="0" parTransId="{54959E5C-DDDA-43C6-9562-9340B8A195F5}" sibTransId="{B7D578AB-750B-4B25-B89D-46651213F253}"/>
    <dgm:cxn modelId="{7B75DB96-AEC1-40F1-BE35-55EA4981C9A3}" type="presOf" srcId="{16B3B6F4-9DA2-4B48-98AB-CFEC0B2E455E}" destId="{22B14970-798E-4CB4-9BEC-F82A91500F53}" srcOrd="0" destOrd="0" presId="urn:microsoft.com/office/officeart/2005/8/layout/hierarchy1"/>
    <dgm:cxn modelId="{F56BE096-86F9-47B7-896C-87F7015AB7E2}" type="presOf" srcId="{A581A43F-2961-4358-9A35-A2E4024393AA}" destId="{672567C0-7A81-44C0-A9B7-6E59679CB46E}" srcOrd="0" destOrd="0" presId="urn:microsoft.com/office/officeart/2005/8/layout/hierarchy1"/>
    <dgm:cxn modelId="{6386BAAF-7B11-4790-9B3E-F3E9EB785DD5}" srcId="{62F5C348-30BA-4FCD-B9B3-7893965EB8FF}" destId="{A581A43F-2961-4358-9A35-A2E4024393AA}" srcOrd="1" destOrd="0" parTransId="{754770AB-6B2E-4841-9B53-1EF3213F4E8F}" sibTransId="{245FBAA9-C9B4-4B1A-8480-08B71E3569E7}"/>
    <dgm:cxn modelId="{44A6BDD7-4C88-45AC-9D1D-A5F7D848E664}" type="presOf" srcId="{62F5C348-30BA-4FCD-B9B3-7893965EB8FF}" destId="{35A80E33-0892-40BD-A3B6-B27EA0556A86}" srcOrd="0" destOrd="0" presId="urn:microsoft.com/office/officeart/2005/8/layout/hierarchy1"/>
    <dgm:cxn modelId="{E06BD0DB-CC53-4CA4-9AEF-22EB16406AB1}" type="presOf" srcId="{B56C5508-F7B2-4F6E-94F4-369B79F647DD}" destId="{ABABEE50-428D-45C7-BB6E-9891EF081F68}" srcOrd="0" destOrd="0" presId="urn:microsoft.com/office/officeart/2005/8/layout/hierarchy1"/>
    <dgm:cxn modelId="{B0DFC8C3-ABC7-4141-A848-F9F0393A11E4}" type="presParOf" srcId="{35A80E33-0892-40BD-A3B6-B27EA0556A86}" destId="{7073E517-C233-46FF-A1A0-740454A7C29F}" srcOrd="0" destOrd="0" presId="urn:microsoft.com/office/officeart/2005/8/layout/hierarchy1"/>
    <dgm:cxn modelId="{C6A39B89-82D4-40A9-84CE-F30CAD8A8E21}" type="presParOf" srcId="{7073E517-C233-46FF-A1A0-740454A7C29F}" destId="{728402DA-839D-453A-9827-F59CA59A9142}" srcOrd="0" destOrd="0" presId="urn:microsoft.com/office/officeart/2005/8/layout/hierarchy1"/>
    <dgm:cxn modelId="{972A36E3-5642-4EDB-B8F4-29CA0D31594C}" type="presParOf" srcId="{728402DA-839D-453A-9827-F59CA59A9142}" destId="{315CF091-C719-4822-B8E8-EB05959AC5B4}" srcOrd="0" destOrd="0" presId="urn:microsoft.com/office/officeart/2005/8/layout/hierarchy1"/>
    <dgm:cxn modelId="{28159572-4F7C-49E9-8E37-4A620A0FFBF0}" type="presParOf" srcId="{728402DA-839D-453A-9827-F59CA59A9142}" destId="{22B14970-798E-4CB4-9BEC-F82A91500F53}" srcOrd="1" destOrd="0" presId="urn:microsoft.com/office/officeart/2005/8/layout/hierarchy1"/>
    <dgm:cxn modelId="{B50D5706-D8CB-4071-929B-D6BEF4C96DF9}" type="presParOf" srcId="{7073E517-C233-46FF-A1A0-740454A7C29F}" destId="{59FB22A8-895C-4CFF-BB3A-CE483B38BD3B}" srcOrd="1" destOrd="0" presId="urn:microsoft.com/office/officeart/2005/8/layout/hierarchy1"/>
    <dgm:cxn modelId="{D03396F1-6431-4456-97D4-27A7CD1F82E7}" type="presParOf" srcId="{35A80E33-0892-40BD-A3B6-B27EA0556A86}" destId="{2A32F14D-F500-4CF5-8AF1-25FDF61CB861}" srcOrd="1" destOrd="0" presId="urn:microsoft.com/office/officeart/2005/8/layout/hierarchy1"/>
    <dgm:cxn modelId="{416EFF94-AA61-43BD-86DA-F69464EFC989}" type="presParOf" srcId="{2A32F14D-F500-4CF5-8AF1-25FDF61CB861}" destId="{98FF20C8-9C1D-487D-A754-E043F36853A1}" srcOrd="0" destOrd="0" presId="urn:microsoft.com/office/officeart/2005/8/layout/hierarchy1"/>
    <dgm:cxn modelId="{BE7EECB0-0773-4643-AF13-BFCDE778B5F1}" type="presParOf" srcId="{98FF20C8-9C1D-487D-A754-E043F36853A1}" destId="{B2C7862E-8F7A-4DC9-882E-A720AF576865}" srcOrd="0" destOrd="0" presId="urn:microsoft.com/office/officeart/2005/8/layout/hierarchy1"/>
    <dgm:cxn modelId="{65814317-5289-4094-AD7B-C0837A1D6297}" type="presParOf" srcId="{98FF20C8-9C1D-487D-A754-E043F36853A1}" destId="{672567C0-7A81-44C0-A9B7-6E59679CB46E}" srcOrd="1" destOrd="0" presId="urn:microsoft.com/office/officeart/2005/8/layout/hierarchy1"/>
    <dgm:cxn modelId="{568F99CE-5846-462C-8005-DC5DD38BC15F}" type="presParOf" srcId="{2A32F14D-F500-4CF5-8AF1-25FDF61CB861}" destId="{0E9A3469-EFA8-44C4-85E6-E16BAD7F05D8}" srcOrd="1" destOrd="0" presId="urn:microsoft.com/office/officeart/2005/8/layout/hierarchy1"/>
    <dgm:cxn modelId="{330954EA-EEA1-433C-89DB-D4FC4CD51246}" type="presParOf" srcId="{35A80E33-0892-40BD-A3B6-B27EA0556A86}" destId="{0C9AAD0E-34E6-4541-986E-E28E61604DDB}" srcOrd="2" destOrd="0" presId="urn:microsoft.com/office/officeart/2005/8/layout/hierarchy1"/>
    <dgm:cxn modelId="{245706B3-56EA-46F8-ADBA-A83C1316D561}" type="presParOf" srcId="{0C9AAD0E-34E6-4541-986E-E28E61604DDB}" destId="{3CD26EE5-B204-4DF5-A58D-5C41C2059BD8}" srcOrd="0" destOrd="0" presId="urn:microsoft.com/office/officeart/2005/8/layout/hierarchy1"/>
    <dgm:cxn modelId="{0F8BB05C-AAF7-4248-95B3-A6B7306D8A5E}" type="presParOf" srcId="{3CD26EE5-B204-4DF5-A58D-5C41C2059BD8}" destId="{C73154E0-3305-4D79-8B8D-B165211B0EC1}" srcOrd="0" destOrd="0" presId="urn:microsoft.com/office/officeart/2005/8/layout/hierarchy1"/>
    <dgm:cxn modelId="{3428C5F7-16CB-4544-9924-29EAB74FE74F}" type="presParOf" srcId="{3CD26EE5-B204-4DF5-A58D-5C41C2059BD8}" destId="{ABABEE50-428D-45C7-BB6E-9891EF081F68}" srcOrd="1" destOrd="0" presId="urn:microsoft.com/office/officeart/2005/8/layout/hierarchy1"/>
    <dgm:cxn modelId="{E9974AB0-D006-4D51-8198-810778DD11AE}" type="presParOf" srcId="{0C9AAD0E-34E6-4541-986E-E28E61604DDB}" destId="{9AD44089-29B5-49BF-AC94-CC23761414C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60BB651-9040-4046-8D6E-3E5385F882C8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372CEDD-07E0-4A9D-858C-7C352B0D632F}">
      <dgm:prSet/>
      <dgm:spPr/>
      <dgm:t>
        <a:bodyPr/>
        <a:lstStyle/>
        <a:p>
          <a:r>
            <a:rPr lang="en-US" dirty="0"/>
            <a:t>Total cancelled flight in weekday is more than the weekend.</a:t>
          </a:r>
        </a:p>
      </dgm:t>
    </dgm:pt>
    <dgm:pt modelId="{E1BBEEF1-CBA2-42FC-9325-D3A464548B2A}" type="parTrans" cxnId="{FEB79E5C-5A1A-44DA-9ABC-6DCF7E2633EA}">
      <dgm:prSet/>
      <dgm:spPr/>
      <dgm:t>
        <a:bodyPr/>
        <a:lstStyle/>
        <a:p>
          <a:endParaRPr lang="en-US"/>
        </a:p>
      </dgm:t>
    </dgm:pt>
    <dgm:pt modelId="{AA5ADD15-2475-4DC2-B437-DAFF1F420ED0}" type="sibTrans" cxnId="{FEB79E5C-5A1A-44DA-9ABC-6DCF7E2633EA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F504A4E5-9D23-47F3-B5E5-C0530C69B2CB}">
      <dgm:prSet/>
      <dgm:spPr/>
      <dgm:t>
        <a:bodyPr/>
        <a:lstStyle/>
        <a:p>
          <a:r>
            <a:rPr lang="en-US" dirty="0"/>
            <a:t>Chicago is seen to be the busiest airport among all the listed airports.</a:t>
          </a:r>
        </a:p>
      </dgm:t>
    </dgm:pt>
    <dgm:pt modelId="{52130D68-CC9C-4B12-881B-A7269F932AC1}" type="parTrans" cxnId="{D39A39BA-614A-4812-940F-3DE74C0BFDEC}">
      <dgm:prSet/>
      <dgm:spPr/>
      <dgm:t>
        <a:bodyPr/>
        <a:lstStyle/>
        <a:p>
          <a:endParaRPr lang="en-US"/>
        </a:p>
      </dgm:t>
    </dgm:pt>
    <dgm:pt modelId="{0DF18C73-4D12-423E-928D-B78D47B84A3C}" type="sibTrans" cxnId="{D39A39BA-614A-4812-940F-3DE74C0BFDEC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E9F66B61-BDAD-41D8-BE6A-1D46C5BF710E}">
      <dgm:prSet/>
      <dgm:spPr/>
      <dgm:t>
        <a:bodyPr/>
        <a:lstStyle/>
        <a:p>
          <a:r>
            <a:rPr lang="en-US" dirty="0"/>
            <a:t>Total diverted flights is 3409 which is by Southwest Airlines</a:t>
          </a:r>
        </a:p>
      </dgm:t>
    </dgm:pt>
    <dgm:pt modelId="{05512DD9-6259-4093-8D51-BF2ACC8724A3}" type="parTrans" cxnId="{B572C8A4-3811-4B18-95C3-84B6E01C59EB}">
      <dgm:prSet/>
      <dgm:spPr/>
      <dgm:t>
        <a:bodyPr/>
        <a:lstStyle/>
        <a:p>
          <a:endParaRPr lang="en-US"/>
        </a:p>
      </dgm:t>
    </dgm:pt>
    <dgm:pt modelId="{3137599C-BDFB-4443-9C4D-F5666CDA0F78}" type="sibTrans" cxnId="{B572C8A4-3811-4B18-95C3-84B6E01C59EB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23DA501C-047A-4552-B2D5-63DF60983FCE}">
      <dgm:prSet/>
      <dgm:spPr/>
      <dgm:t>
        <a:bodyPr/>
        <a:lstStyle/>
        <a:p>
          <a:r>
            <a:rPr lang="en-US" dirty="0"/>
            <a:t>Southwest Airlines holds the highest number (0.32M) in the total flights category.</a:t>
          </a:r>
        </a:p>
      </dgm:t>
    </dgm:pt>
    <dgm:pt modelId="{90782656-4B47-4B3A-8D79-9DC66B468917}" type="parTrans" cxnId="{82482390-2C91-452F-A4FB-4EF1C9C72B68}">
      <dgm:prSet/>
      <dgm:spPr/>
      <dgm:t>
        <a:bodyPr/>
        <a:lstStyle/>
        <a:p>
          <a:endParaRPr lang="en-US"/>
        </a:p>
      </dgm:t>
    </dgm:pt>
    <dgm:pt modelId="{7B13533B-F9D9-43ED-B72E-C4692A9B994B}" type="sibTrans" cxnId="{82482390-2C91-452F-A4FB-4EF1C9C72B68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894E6507-E924-4EC3-A728-BF177668E597}" type="pres">
      <dgm:prSet presAssocID="{660BB651-9040-4046-8D6E-3E5385F882C8}" presName="Name0" presStyleCnt="0">
        <dgm:presLayoutVars>
          <dgm:animLvl val="lvl"/>
          <dgm:resizeHandles val="exact"/>
        </dgm:presLayoutVars>
      </dgm:prSet>
      <dgm:spPr/>
    </dgm:pt>
    <dgm:pt modelId="{063FD916-3BE7-41EE-BC4B-0C240ABAA34E}" type="pres">
      <dgm:prSet presAssocID="{E372CEDD-07E0-4A9D-858C-7C352B0D632F}" presName="compositeNode" presStyleCnt="0">
        <dgm:presLayoutVars>
          <dgm:bulletEnabled val="1"/>
        </dgm:presLayoutVars>
      </dgm:prSet>
      <dgm:spPr/>
    </dgm:pt>
    <dgm:pt modelId="{46BD1F4E-3EB5-40C5-A927-5E20147E6C5F}" type="pres">
      <dgm:prSet presAssocID="{E372CEDD-07E0-4A9D-858C-7C352B0D632F}" presName="bgRect" presStyleLbl="alignNode1" presStyleIdx="0" presStyleCnt="4"/>
      <dgm:spPr/>
    </dgm:pt>
    <dgm:pt modelId="{1725DE6E-726D-4425-A391-CE7FC324C653}" type="pres">
      <dgm:prSet presAssocID="{AA5ADD15-2475-4DC2-B437-DAFF1F420ED0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7A17ACDF-B7A3-4237-91BE-B9E72828585B}" type="pres">
      <dgm:prSet presAssocID="{E372CEDD-07E0-4A9D-858C-7C352B0D632F}" presName="nodeRect" presStyleLbl="alignNode1" presStyleIdx="0" presStyleCnt="4">
        <dgm:presLayoutVars>
          <dgm:bulletEnabled val="1"/>
        </dgm:presLayoutVars>
      </dgm:prSet>
      <dgm:spPr/>
    </dgm:pt>
    <dgm:pt modelId="{AA341C6B-189C-418F-84D3-F8B0DE12FAE8}" type="pres">
      <dgm:prSet presAssocID="{AA5ADD15-2475-4DC2-B437-DAFF1F420ED0}" presName="sibTrans" presStyleCnt="0"/>
      <dgm:spPr/>
    </dgm:pt>
    <dgm:pt modelId="{71D4C330-FD72-4BEA-97D3-69C312D4B868}" type="pres">
      <dgm:prSet presAssocID="{F504A4E5-9D23-47F3-B5E5-C0530C69B2CB}" presName="compositeNode" presStyleCnt="0">
        <dgm:presLayoutVars>
          <dgm:bulletEnabled val="1"/>
        </dgm:presLayoutVars>
      </dgm:prSet>
      <dgm:spPr/>
    </dgm:pt>
    <dgm:pt modelId="{F6015CD1-146C-41F1-97A4-6ACB4D1D03F5}" type="pres">
      <dgm:prSet presAssocID="{F504A4E5-9D23-47F3-B5E5-C0530C69B2CB}" presName="bgRect" presStyleLbl="alignNode1" presStyleIdx="1" presStyleCnt="4"/>
      <dgm:spPr/>
    </dgm:pt>
    <dgm:pt modelId="{E9EC4800-1636-4134-B530-F421DBDC3DC0}" type="pres">
      <dgm:prSet presAssocID="{0DF18C73-4D12-423E-928D-B78D47B84A3C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7A17B1AF-B6A3-4BCC-B776-FEA6E36BFEEB}" type="pres">
      <dgm:prSet presAssocID="{F504A4E5-9D23-47F3-B5E5-C0530C69B2CB}" presName="nodeRect" presStyleLbl="alignNode1" presStyleIdx="1" presStyleCnt="4">
        <dgm:presLayoutVars>
          <dgm:bulletEnabled val="1"/>
        </dgm:presLayoutVars>
      </dgm:prSet>
      <dgm:spPr/>
    </dgm:pt>
    <dgm:pt modelId="{0852749A-A908-487A-A9BB-41D277FBBC5B}" type="pres">
      <dgm:prSet presAssocID="{0DF18C73-4D12-423E-928D-B78D47B84A3C}" presName="sibTrans" presStyleCnt="0"/>
      <dgm:spPr/>
    </dgm:pt>
    <dgm:pt modelId="{92F40F21-F953-4BC9-A3E2-659FB4C263A4}" type="pres">
      <dgm:prSet presAssocID="{E9F66B61-BDAD-41D8-BE6A-1D46C5BF710E}" presName="compositeNode" presStyleCnt="0">
        <dgm:presLayoutVars>
          <dgm:bulletEnabled val="1"/>
        </dgm:presLayoutVars>
      </dgm:prSet>
      <dgm:spPr/>
    </dgm:pt>
    <dgm:pt modelId="{93C51200-DEE1-400B-855A-BF57BE4F95F5}" type="pres">
      <dgm:prSet presAssocID="{E9F66B61-BDAD-41D8-BE6A-1D46C5BF710E}" presName="bgRect" presStyleLbl="alignNode1" presStyleIdx="2" presStyleCnt="4"/>
      <dgm:spPr/>
    </dgm:pt>
    <dgm:pt modelId="{A80D3A74-DD6E-4743-AE55-3B6B7DF8780D}" type="pres">
      <dgm:prSet presAssocID="{3137599C-BDFB-4443-9C4D-F5666CDA0F78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846D4D9B-47C6-4A67-851A-FECE447D16E5}" type="pres">
      <dgm:prSet presAssocID="{E9F66B61-BDAD-41D8-BE6A-1D46C5BF710E}" presName="nodeRect" presStyleLbl="alignNode1" presStyleIdx="2" presStyleCnt="4">
        <dgm:presLayoutVars>
          <dgm:bulletEnabled val="1"/>
        </dgm:presLayoutVars>
      </dgm:prSet>
      <dgm:spPr/>
    </dgm:pt>
    <dgm:pt modelId="{FD80CB48-7AC6-43D2-8439-31CBFA553118}" type="pres">
      <dgm:prSet presAssocID="{3137599C-BDFB-4443-9C4D-F5666CDA0F78}" presName="sibTrans" presStyleCnt="0"/>
      <dgm:spPr/>
    </dgm:pt>
    <dgm:pt modelId="{DEF86C13-0FD6-4FE0-A298-09B8CFA778FE}" type="pres">
      <dgm:prSet presAssocID="{23DA501C-047A-4552-B2D5-63DF60983FCE}" presName="compositeNode" presStyleCnt="0">
        <dgm:presLayoutVars>
          <dgm:bulletEnabled val="1"/>
        </dgm:presLayoutVars>
      </dgm:prSet>
      <dgm:spPr/>
    </dgm:pt>
    <dgm:pt modelId="{3065D87B-A7FA-45C3-9A9F-63E4CCEF72C8}" type="pres">
      <dgm:prSet presAssocID="{23DA501C-047A-4552-B2D5-63DF60983FCE}" presName="bgRect" presStyleLbl="alignNode1" presStyleIdx="3" presStyleCnt="4"/>
      <dgm:spPr/>
    </dgm:pt>
    <dgm:pt modelId="{E4C16DE4-0D8D-4680-8D34-E6404E6945C7}" type="pres">
      <dgm:prSet presAssocID="{7B13533B-F9D9-43ED-B72E-C4692A9B994B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C47FD39A-0779-4FF0-A97F-C00205AC6784}" type="pres">
      <dgm:prSet presAssocID="{23DA501C-047A-4552-B2D5-63DF60983FCE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567A0D17-C673-4D88-AAC9-B89673C37FF4}" type="presOf" srcId="{0DF18C73-4D12-423E-928D-B78D47B84A3C}" destId="{E9EC4800-1636-4134-B530-F421DBDC3DC0}" srcOrd="0" destOrd="0" presId="urn:microsoft.com/office/officeart/2016/7/layout/LinearBlockProcessNumbered"/>
    <dgm:cxn modelId="{2BF5DD18-580C-46D0-8E70-C81D39371B74}" type="presOf" srcId="{3137599C-BDFB-4443-9C4D-F5666CDA0F78}" destId="{A80D3A74-DD6E-4743-AE55-3B6B7DF8780D}" srcOrd="0" destOrd="0" presId="urn:microsoft.com/office/officeart/2016/7/layout/LinearBlockProcessNumbered"/>
    <dgm:cxn modelId="{17ABB020-A928-4864-964A-B544D02A7BF4}" type="presOf" srcId="{AA5ADD15-2475-4DC2-B437-DAFF1F420ED0}" destId="{1725DE6E-726D-4425-A391-CE7FC324C653}" srcOrd="0" destOrd="0" presId="urn:microsoft.com/office/officeart/2016/7/layout/LinearBlockProcessNumbered"/>
    <dgm:cxn modelId="{7E910B31-255C-4B2D-9FC0-9907358DB5CC}" type="presOf" srcId="{F504A4E5-9D23-47F3-B5E5-C0530C69B2CB}" destId="{7A17B1AF-B6A3-4BCC-B776-FEA6E36BFEEB}" srcOrd="1" destOrd="0" presId="urn:microsoft.com/office/officeart/2016/7/layout/LinearBlockProcessNumbered"/>
    <dgm:cxn modelId="{8D359F35-6B37-4304-9B6B-DB503BA10C18}" type="presOf" srcId="{7B13533B-F9D9-43ED-B72E-C4692A9B994B}" destId="{E4C16DE4-0D8D-4680-8D34-E6404E6945C7}" srcOrd="0" destOrd="0" presId="urn:microsoft.com/office/officeart/2016/7/layout/LinearBlockProcessNumbered"/>
    <dgm:cxn modelId="{FEB79E5C-5A1A-44DA-9ABC-6DCF7E2633EA}" srcId="{660BB651-9040-4046-8D6E-3E5385F882C8}" destId="{E372CEDD-07E0-4A9D-858C-7C352B0D632F}" srcOrd="0" destOrd="0" parTransId="{E1BBEEF1-CBA2-42FC-9325-D3A464548B2A}" sibTransId="{AA5ADD15-2475-4DC2-B437-DAFF1F420ED0}"/>
    <dgm:cxn modelId="{770F675D-8DEA-47AD-BC1C-49543FAC702D}" type="presOf" srcId="{E9F66B61-BDAD-41D8-BE6A-1D46C5BF710E}" destId="{93C51200-DEE1-400B-855A-BF57BE4F95F5}" srcOrd="0" destOrd="0" presId="urn:microsoft.com/office/officeart/2016/7/layout/LinearBlockProcessNumbered"/>
    <dgm:cxn modelId="{6AAB786C-7866-43F8-BFDA-FB912445E9E0}" type="presOf" srcId="{660BB651-9040-4046-8D6E-3E5385F882C8}" destId="{894E6507-E924-4EC3-A728-BF177668E597}" srcOrd="0" destOrd="0" presId="urn:microsoft.com/office/officeart/2016/7/layout/LinearBlockProcessNumbered"/>
    <dgm:cxn modelId="{9CA4C38E-9862-44FF-936B-06B867B763BC}" type="presOf" srcId="{E9F66B61-BDAD-41D8-BE6A-1D46C5BF710E}" destId="{846D4D9B-47C6-4A67-851A-FECE447D16E5}" srcOrd="1" destOrd="0" presId="urn:microsoft.com/office/officeart/2016/7/layout/LinearBlockProcessNumbered"/>
    <dgm:cxn modelId="{82482390-2C91-452F-A4FB-4EF1C9C72B68}" srcId="{660BB651-9040-4046-8D6E-3E5385F882C8}" destId="{23DA501C-047A-4552-B2D5-63DF60983FCE}" srcOrd="3" destOrd="0" parTransId="{90782656-4B47-4B3A-8D79-9DC66B468917}" sibTransId="{7B13533B-F9D9-43ED-B72E-C4692A9B994B}"/>
    <dgm:cxn modelId="{AF623096-0BA7-4C6E-82DA-1E73D76B9FE9}" type="presOf" srcId="{E372CEDD-07E0-4A9D-858C-7C352B0D632F}" destId="{46BD1F4E-3EB5-40C5-A927-5E20147E6C5F}" srcOrd="0" destOrd="0" presId="urn:microsoft.com/office/officeart/2016/7/layout/LinearBlockProcessNumbered"/>
    <dgm:cxn modelId="{C1F0FC9E-5E50-4376-B9FF-C79A08BD733E}" type="presOf" srcId="{23DA501C-047A-4552-B2D5-63DF60983FCE}" destId="{3065D87B-A7FA-45C3-9A9F-63E4CCEF72C8}" srcOrd="0" destOrd="0" presId="urn:microsoft.com/office/officeart/2016/7/layout/LinearBlockProcessNumbered"/>
    <dgm:cxn modelId="{B572C8A4-3811-4B18-95C3-84B6E01C59EB}" srcId="{660BB651-9040-4046-8D6E-3E5385F882C8}" destId="{E9F66B61-BDAD-41D8-BE6A-1D46C5BF710E}" srcOrd="2" destOrd="0" parTransId="{05512DD9-6259-4093-8D51-BF2ACC8724A3}" sibTransId="{3137599C-BDFB-4443-9C4D-F5666CDA0F78}"/>
    <dgm:cxn modelId="{01BA82A6-744F-4351-A00A-67745A6D4E0F}" type="presOf" srcId="{23DA501C-047A-4552-B2D5-63DF60983FCE}" destId="{C47FD39A-0779-4FF0-A97F-C00205AC6784}" srcOrd="1" destOrd="0" presId="urn:microsoft.com/office/officeart/2016/7/layout/LinearBlockProcessNumbered"/>
    <dgm:cxn modelId="{D39A39BA-614A-4812-940F-3DE74C0BFDEC}" srcId="{660BB651-9040-4046-8D6E-3E5385F882C8}" destId="{F504A4E5-9D23-47F3-B5E5-C0530C69B2CB}" srcOrd="1" destOrd="0" parTransId="{52130D68-CC9C-4B12-881B-A7269F932AC1}" sibTransId="{0DF18C73-4D12-423E-928D-B78D47B84A3C}"/>
    <dgm:cxn modelId="{E62DBAC8-A849-48C9-B358-85D80CB47178}" type="presOf" srcId="{F504A4E5-9D23-47F3-B5E5-C0530C69B2CB}" destId="{F6015CD1-146C-41F1-97A4-6ACB4D1D03F5}" srcOrd="0" destOrd="0" presId="urn:microsoft.com/office/officeart/2016/7/layout/LinearBlockProcessNumbered"/>
    <dgm:cxn modelId="{62C8D4E9-F15B-448C-9541-AD613B9E6892}" type="presOf" srcId="{E372CEDD-07E0-4A9D-858C-7C352B0D632F}" destId="{7A17ACDF-B7A3-4237-91BE-B9E72828585B}" srcOrd="1" destOrd="0" presId="urn:microsoft.com/office/officeart/2016/7/layout/LinearBlockProcessNumbered"/>
    <dgm:cxn modelId="{C8204148-139A-47BF-A6C9-FCDA0D77FD3E}" type="presParOf" srcId="{894E6507-E924-4EC3-A728-BF177668E597}" destId="{063FD916-3BE7-41EE-BC4B-0C240ABAA34E}" srcOrd="0" destOrd="0" presId="urn:microsoft.com/office/officeart/2016/7/layout/LinearBlockProcessNumbered"/>
    <dgm:cxn modelId="{95BA6546-DA0E-4205-A0EF-8ACD1BCB4E85}" type="presParOf" srcId="{063FD916-3BE7-41EE-BC4B-0C240ABAA34E}" destId="{46BD1F4E-3EB5-40C5-A927-5E20147E6C5F}" srcOrd="0" destOrd="0" presId="urn:microsoft.com/office/officeart/2016/7/layout/LinearBlockProcessNumbered"/>
    <dgm:cxn modelId="{A27F7D94-EE36-41B6-A633-D74F1C9DE2DE}" type="presParOf" srcId="{063FD916-3BE7-41EE-BC4B-0C240ABAA34E}" destId="{1725DE6E-726D-4425-A391-CE7FC324C653}" srcOrd="1" destOrd="0" presId="urn:microsoft.com/office/officeart/2016/7/layout/LinearBlockProcessNumbered"/>
    <dgm:cxn modelId="{EB4D68F6-D9A4-4B84-A931-7530751F0BDE}" type="presParOf" srcId="{063FD916-3BE7-41EE-BC4B-0C240ABAA34E}" destId="{7A17ACDF-B7A3-4237-91BE-B9E72828585B}" srcOrd="2" destOrd="0" presId="urn:microsoft.com/office/officeart/2016/7/layout/LinearBlockProcessNumbered"/>
    <dgm:cxn modelId="{0D09F021-E070-49E0-A569-259849A2BB06}" type="presParOf" srcId="{894E6507-E924-4EC3-A728-BF177668E597}" destId="{AA341C6B-189C-418F-84D3-F8B0DE12FAE8}" srcOrd="1" destOrd="0" presId="urn:microsoft.com/office/officeart/2016/7/layout/LinearBlockProcessNumbered"/>
    <dgm:cxn modelId="{2A29E227-FCD3-4D4E-941F-012E798613E0}" type="presParOf" srcId="{894E6507-E924-4EC3-A728-BF177668E597}" destId="{71D4C330-FD72-4BEA-97D3-69C312D4B868}" srcOrd="2" destOrd="0" presId="urn:microsoft.com/office/officeart/2016/7/layout/LinearBlockProcessNumbered"/>
    <dgm:cxn modelId="{FC4CEA13-3B64-4CBC-A839-0BBE337D52F6}" type="presParOf" srcId="{71D4C330-FD72-4BEA-97D3-69C312D4B868}" destId="{F6015CD1-146C-41F1-97A4-6ACB4D1D03F5}" srcOrd="0" destOrd="0" presId="urn:microsoft.com/office/officeart/2016/7/layout/LinearBlockProcessNumbered"/>
    <dgm:cxn modelId="{16235C09-F11E-41FD-8AF2-E7AE9F90F218}" type="presParOf" srcId="{71D4C330-FD72-4BEA-97D3-69C312D4B868}" destId="{E9EC4800-1636-4134-B530-F421DBDC3DC0}" srcOrd="1" destOrd="0" presId="urn:microsoft.com/office/officeart/2016/7/layout/LinearBlockProcessNumbered"/>
    <dgm:cxn modelId="{39DDF28E-BD4C-451D-804E-154AC6EC8BB1}" type="presParOf" srcId="{71D4C330-FD72-4BEA-97D3-69C312D4B868}" destId="{7A17B1AF-B6A3-4BCC-B776-FEA6E36BFEEB}" srcOrd="2" destOrd="0" presId="urn:microsoft.com/office/officeart/2016/7/layout/LinearBlockProcessNumbered"/>
    <dgm:cxn modelId="{42F04628-35E8-4FAA-88F0-3026CF73EF16}" type="presParOf" srcId="{894E6507-E924-4EC3-A728-BF177668E597}" destId="{0852749A-A908-487A-A9BB-41D277FBBC5B}" srcOrd="3" destOrd="0" presId="urn:microsoft.com/office/officeart/2016/7/layout/LinearBlockProcessNumbered"/>
    <dgm:cxn modelId="{0CAA8E39-C56D-4461-9AE5-D227B4513286}" type="presParOf" srcId="{894E6507-E924-4EC3-A728-BF177668E597}" destId="{92F40F21-F953-4BC9-A3E2-659FB4C263A4}" srcOrd="4" destOrd="0" presId="urn:microsoft.com/office/officeart/2016/7/layout/LinearBlockProcessNumbered"/>
    <dgm:cxn modelId="{5A0F50BB-6FB8-43DE-842B-8CD8234A2567}" type="presParOf" srcId="{92F40F21-F953-4BC9-A3E2-659FB4C263A4}" destId="{93C51200-DEE1-400B-855A-BF57BE4F95F5}" srcOrd="0" destOrd="0" presId="urn:microsoft.com/office/officeart/2016/7/layout/LinearBlockProcessNumbered"/>
    <dgm:cxn modelId="{15598B9A-75BB-4E07-A60E-6E2EE73B3467}" type="presParOf" srcId="{92F40F21-F953-4BC9-A3E2-659FB4C263A4}" destId="{A80D3A74-DD6E-4743-AE55-3B6B7DF8780D}" srcOrd="1" destOrd="0" presId="urn:microsoft.com/office/officeart/2016/7/layout/LinearBlockProcessNumbered"/>
    <dgm:cxn modelId="{A52F0329-8421-47F1-9320-EC7C31C063E3}" type="presParOf" srcId="{92F40F21-F953-4BC9-A3E2-659FB4C263A4}" destId="{846D4D9B-47C6-4A67-851A-FECE447D16E5}" srcOrd="2" destOrd="0" presId="urn:microsoft.com/office/officeart/2016/7/layout/LinearBlockProcessNumbered"/>
    <dgm:cxn modelId="{C53FA625-DBD4-4CEA-BE18-0AEFE2F64069}" type="presParOf" srcId="{894E6507-E924-4EC3-A728-BF177668E597}" destId="{FD80CB48-7AC6-43D2-8439-31CBFA553118}" srcOrd="5" destOrd="0" presId="urn:microsoft.com/office/officeart/2016/7/layout/LinearBlockProcessNumbered"/>
    <dgm:cxn modelId="{CF5E1F9A-3114-4E20-A775-524F1D2FF8F6}" type="presParOf" srcId="{894E6507-E924-4EC3-A728-BF177668E597}" destId="{DEF86C13-0FD6-4FE0-A298-09B8CFA778FE}" srcOrd="6" destOrd="0" presId="urn:microsoft.com/office/officeart/2016/7/layout/LinearBlockProcessNumbered"/>
    <dgm:cxn modelId="{584FF77E-59AE-43A9-9594-4AB623484CC8}" type="presParOf" srcId="{DEF86C13-0FD6-4FE0-A298-09B8CFA778FE}" destId="{3065D87B-A7FA-45C3-9A9F-63E4CCEF72C8}" srcOrd="0" destOrd="0" presId="urn:microsoft.com/office/officeart/2016/7/layout/LinearBlockProcessNumbered"/>
    <dgm:cxn modelId="{7B520CEA-1D9F-4E85-AF38-BE5288809663}" type="presParOf" srcId="{DEF86C13-0FD6-4FE0-A298-09B8CFA778FE}" destId="{E4C16DE4-0D8D-4680-8D34-E6404E6945C7}" srcOrd="1" destOrd="0" presId="urn:microsoft.com/office/officeart/2016/7/layout/LinearBlockProcessNumbered"/>
    <dgm:cxn modelId="{B9F50FF7-B614-440E-A56E-9DA3461214F1}" type="presParOf" srcId="{DEF86C13-0FD6-4FE0-A298-09B8CFA778FE}" destId="{C47FD39A-0779-4FF0-A97F-C00205AC6784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C7902D-9112-4019-BA6D-9C31ED431130}">
      <dsp:nvSpPr>
        <dsp:cNvPr id="0" name=""/>
        <dsp:cNvSpPr/>
      </dsp:nvSpPr>
      <dsp:spPr>
        <a:xfrm>
          <a:off x="302957" y="1533"/>
          <a:ext cx="2385272" cy="143116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Kalpraj Anand</a:t>
          </a:r>
        </a:p>
      </dsp:txBody>
      <dsp:txXfrm>
        <a:off x="302957" y="1533"/>
        <a:ext cx="2385272" cy="1431163"/>
      </dsp:txXfrm>
    </dsp:sp>
    <dsp:sp modelId="{4A0B5562-FC2B-4DDD-8901-D4CE5A23CFC3}">
      <dsp:nvSpPr>
        <dsp:cNvPr id="0" name=""/>
        <dsp:cNvSpPr/>
      </dsp:nvSpPr>
      <dsp:spPr>
        <a:xfrm>
          <a:off x="2926757" y="1533"/>
          <a:ext cx="2385272" cy="1431163"/>
        </a:xfrm>
        <a:prstGeom prst="rect">
          <a:avLst/>
        </a:prstGeom>
        <a:solidFill>
          <a:schemeClr val="accent5">
            <a:hueOff val="1247448"/>
            <a:satOff val="-803"/>
            <a:lumOff val="54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Pooja Rani Nayak</a:t>
          </a:r>
        </a:p>
      </dsp:txBody>
      <dsp:txXfrm>
        <a:off x="2926757" y="1533"/>
        <a:ext cx="2385272" cy="1431163"/>
      </dsp:txXfrm>
    </dsp:sp>
    <dsp:sp modelId="{4B4BE228-7C6B-4EB4-BA2A-079E3DAF278B}">
      <dsp:nvSpPr>
        <dsp:cNvPr id="0" name=""/>
        <dsp:cNvSpPr/>
      </dsp:nvSpPr>
      <dsp:spPr>
        <a:xfrm>
          <a:off x="302957" y="1671224"/>
          <a:ext cx="2385272" cy="1431163"/>
        </a:xfrm>
        <a:prstGeom prst="rect">
          <a:avLst/>
        </a:prstGeom>
        <a:solidFill>
          <a:schemeClr val="accent5">
            <a:hueOff val="2494895"/>
            <a:satOff val="-1605"/>
            <a:lumOff val="109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Ritik Gowardhan</a:t>
          </a:r>
        </a:p>
      </dsp:txBody>
      <dsp:txXfrm>
        <a:off x="302957" y="1671224"/>
        <a:ext cx="2385272" cy="1431163"/>
      </dsp:txXfrm>
    </dsp:sp>
    <dsp:sp modelId="{BB8A0FC1-00BA-4AA5-9A68-8F33AC132CB7}">
      <dsp:nvSpPr>
        <dsp:cNvPr id="0" name=""/>
        <dsp:cNvSpPr/>
      </dsp:nvSpPr>
      <dsp:spPr>
        <a:xfrm>
          <a:off x="2926757" y="1671224"/>
          <a:ext cx="2385272" cy="1431163"/>
        </a:xfrm>
        <a:prstGeom prst="rect">
          <a:avLst/>
        </a:prstGeom>
        <a:solidFill>
          <a:schemeClr val="accent5">
            <a:hueOff val="3742343"/>
            <a:satOff val="-2408"/>
            <a:lumOff val="164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Prince Dadhich</a:t>
          </a:r>
        </a:p>
      </dsp:txBody>
      <dsp:txXfrm>
        <a:off x="2926757" y="1671224"/>
        <a:ext cx="2385272" cy="1431163"/>
      </dsp:txXfrm>
    </dsp:sp>
    <dsp:sp modelId="{A67B5B4A-811E-47DA-AE4A-902F9EC8C80E}">
      <dsp:nvSpPr>
        <dsp:cNvPr id="0" name=""/>
        <dsp:cNvSpPr/>
      </dsp:nvSpPr>
      <dsp:spPr>
        <a:xfrm>
          <a:off x="302957" y="3340915"/>
          <a:ext cx="2385272" cy="1431163"/>
        </a:xfrm>
        <a:prstGeom prst="rect">
          <a:avLst/>
        </a:prstGeom>
        <a:solidFill>
          <a:schemeClr val="accent5">
            <a:hueOff val="4989790"/>
            <a:satOff val="-3210"/>
            <a:lumOff val="219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Sai Kumar</a:t>
          </a:r>
        </a:p>
      </dsp:txBody>
      <dsp:txXfrm>
        <a:off x="302957" y="3340915"/>
        <a:ext cx="2385272" cy="1431163"/>
      </dsp:txXfrm>
    </dsp:sp>
    <dsp:sp modelId="{85D53278-F9DA-4F7C-802F-38272AD22562}">
      <dsp:nvSpPr>
        <dsp:cNvPr id="0" name=""/>
        <dsp:cNvSpPr/>
      </dsp:nvSpPr>
      <dsp:spPr>
        <a:xfrm>
          <a:off x="2926757" y="3340915"/>
          <a:ext cx="2385272" cy="1431163"/>
        </a:xfrm>
        <a:prstGeom prst="rect">
          <a:avLst/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Pravin Shende</a:t>
          </a:r>
        </a:p>
      </dsp:txBody>
      <dsp:txXfrm>
        <a:off x="2926757" y="3340915"/>
        <a:ext cx="2385272" cy="14311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AFCB7F-6691-460F-AA4B-CE09258B079D}">
      <dsp:nvSpPr>
        <dsp:cNvPr id="0" name=""/>
        <dsp:cNvSpPr/>
      </dsp:nvSpPr>
      <dsp:spPr>
        <a:xfrm>
          <a:off x="0" y="0"/>
          <a:ext cx="8716296" cy="74894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Excel</a:t>
          </a:r>
        </a:p>
      </dsp:txBody>
      <dsp:txXfrm>
        <a:off x="21936" y="21936"/>
        <a:ext cx="7844844" cy="705068"/>
      </dsp:txXfrm>
    </dsp:sp>
    <dsp:sp modelId="{9446C8AE-F70D-483B-A2FB-435FB93C62B5}">
      <dsp:nvSpPr>
        <dsp:cNvPr id="0" name=""/>
        <dsp:cNvSpPr/>
      </dsp:nvSpPr>
      <dsp:spPr>
        <a:xfrm>
          <a:off x="729989" y="885112"/>
          <a:ext cx="8716296" cy="748940"/>
        </a:xfrm>
        <a:prstGeom prst="roundRect">
          <a:avLst>
            <a:gd name="adj" fmla="val 10000"/>
          </a:avLst>
        </a:prstGeom>
        <a:solidFill>
          <a:schemeClr val="accent5">
            <a:hueOff val="2079079"/>
            <a:satOff val="-1338"/>
            <a:lumOff val="91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SQL</a:t>
          </a:r>
        </a:p>
      </dsp:txBody>
      <dsp:txXfrm>
        <a:off x="751925" y="907048"/>
        <a:ext cx="7455622" cy="705068"/>
      </dsp:txXfrm>
    </dsp:sp>
    <dsp:sp modelId="{9A62DC15-EC7C-4386-B704-3DE67670DA3D}">
      <dsp:nvSpPr>
        <dsp:cNvPr id="0" name=""/>
        <dsp:cNvSpPr/>
      </dsp:nvSpPr>
      <dsp:spPr>
        <a:xfrm>
          <a:off x="1449084" y="1770224"/>
          <a:ext cx="8716296" cy="748940"/>
        </a:xfrm>
        <a:prstGeom prst="roundRect">
          <a:avLst>
            <a:gd name="adj" fmla="val 10000"/>
          </a:avLst>
        </a:prstGeom>
        <a:solidFill>
          <a:schemeClr val="accent5">
            <a:hueOff val="4158159"/>
            <a:satOff val="-2675"/>
            <a:lumOff val="182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Tableau</a:t>
          </a:r>
        </a:p>
      </dsp:txBody>
      <dsp:txXfrm>
        <a:off x="1471020" y="1792160"/>
        <a:ext cx="7466517" cy="705068"/>
      </dsp:txXfrm>
    </dsp:sp>
    <dsp:sp modelId="{7C01A2B1-DF40-4045-8F72-1846DC79CD60}">
      <dsp:nvSpPr>
        <dsp:cNvPr id="0" name=""/>
        <dsp:cNvSpPr/>
      </dsp:nvSpPr>
      <dsp:spPr>
        <a:xfrm>
          <a:off x="2179074" y="2655336"/>
          <a:ext cx="8716296" cy="748940"/>
        </a:xfrm>
        <a:prstGeom prst="roundRect">
          <a:avLst>
            <a:gd name="adj" fmla="val 10000"/>
          </a:avLst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Power BI</a:t>
          </a:r>
        </a:p>
      </dsp:txBody>
      <dsp:txXfrm>
        <a:off x="2201010" y="2677272"/>
        <a:ext cx="7455622" cy="705068"/>
      </dsp:txXfrm>
    </dsp:sp>
    <dsp:sp modelId="{50068119-5F74-4B1A-9852-8F9D406DA5F5}">
      <dsp:nvSpPr>
        <dsp:cNvPr id="0" name=""/>
        <dsp:cNvSpPr/>
      </dsp:nvSpPr>
      <dsp:spPr>
        <a:xfrm>
          <a:off x="8229484" y="573620"/>
          <a:ext cx="486811" cy="48681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8339016" y="573620"/>
        <a:ext cx="267747" cy="366325"/>
      </dsp:txXfrm>
    </dsp:sp>
    <dsp:sp modelId="{563EDDDB-72B4-4AD0-8433-5023C8C0A971}">
      <dsp:nvSpPr>
        <dsp:cNvPr id="0" name=""/>
        <dsp:cNvSpPr/>
      </dsp:nvSpPr>
      <dsp:spPr>
        <a:xfrm>
          <a:off x="8959474" y="1458732"/>
          <a:ext cx="486811" cy="48681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3014507"/>
            <a:satOff val="29"/>
            <a:lumOff val="232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9069006" y="1458732"/>
        <a:ext cx="267747" cy="366325"/>
      </dsp:txXfrm>
    </dsp:sp>
    <dsp:sp modelId="{02FD75F5-56BA-4C74-9776-1FDC0F609668}">
      <dsp:nvSpPr>
        <dsp:cNvPr id="0" name=""/>
        <dsp:cNvSpPr/>
      </dsp:nvSpPr>
      <dsp:spPr>
        <a:xfrm>
          <a:off x="9678568" y="2343844"/>
          <a:ext cx="486811" cy="48681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6029015"/>
            <a:satOff val="58"/>
            <a:lumOff val="463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9788100" y="2343844"/>
        <a:ext cx="267747" cy="3663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A067B5-997D-4BCE-ADAD-568E57B77F69}">
      <dsp:nvSpPr>
        <dsp:cNvPr id="0" name=""/>
        <dsp:cNvSpPr/>
      </dsp:nvSpPr>
      <dsp:spPr>
        <a:xfrm>
          <a:off x="0" y="0"/>
          <a:ext cx="5521469" cy="77697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u="none" kern="1200" dirty="0">
              <a:latin typeface="Amasis MT Pro Medium" panose="02040604050005020304" pitchFamily="18" charset="0"/>
            </a:rPr>
            <a:t>In the  image we can see that the total number of flights in the Weekday is 4.29M &amp; Weekend is 1.52M</a:t>
          </a:r>
        </a:p>
      </dsp:txBody>
      <dsp:txXfrm>
        <a:off x="22757" y="22757"/>
        <a:ext cx="4683054" cy="731459"/>
      </dsp:txXfrm>
    </dsp:sp>
    <dsp:sp modelId="{7D0A5C62-2429-42D2-9669-22E7115689F5}">
      <dsp:nvSpPr>
        <dsp:cNvPr id="0" name=""/>
        <dsp:cNvSpPr/>
      </dsp:nvSpPr>
      <dsp:spPr>
        <a:xfrm>
          <a:off x="487188" y="906469"/>
          <a:ext cx="5521469" cy="77697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Amasis MT Pro Medium" panose="02040604050005020304" pitchFamily="18" charset="0"/>
            </a:rPr>
            <a:t>Total departure delay in the weekday is seen to be as 40.73M and weekend is 12.99M </a:t>
          </a:r>
        </a:p>
      </dsp:txBody>
      <dsp:txXfrm>
        <a:off x="509945" y="929226"/>
        <a:ext cx="4483734" cy="731459"/>
      </dsp:txXfrm>
    </dsp:sp>
    <dsp:sp modelId="{94BD18C6-14C3-4448-B17A-6A88CC47F260}">
      <dsp:nvSpPr>
        <dsp:cNvPr id="0" name=""/>
        <dsp:cNvSpPr/>
      </dsp:nvSpPr>
      <dsp:spPr>
        <a:xfrm>
          <a:off x="974377" y="1812939"/>
          <a:ext cx="5521469" cy="77697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Amasis MT Pro Medium" panose="02040604050005020304" pitchFamily="18" charset="0"/>
            </a:rPr>
            <a:t>Total arrival delay in the weekday is seen to be as 20.73M and weekend is 4.45M .</a:t>
          </a:r>
        </a:p>
      </dsp:txBody>
      <dsp:txXfrm>
        <a:off x="997134" y="1835696"/>
        <a:ext cx="4483734" cy="731459"/>
      </dsp:txXfrm>
    </dsp:sp>
    <dsp:sp modelId="{D93B1300-04EF-4C48-81F3-0ADBE621C031}">
      <dsp:nvSpPr>
        <dsp:cNvPr id="0" name=""/>
        <dsp:cNvSpPr/>
      </dsp:nvSpPr>
      <dsp:spPr>
        <a:xfrm>
          <a:off x="5016436" y="589205"/>
          <a:ext cx="505033" cy="505033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5130068" y="589205"/>
        <a:ext cx="277769" cy="380037"/>
      </dsp:txXfrm>
    </dsp:sp>
    <dsp:sp modelId="{886D9427-7FFA-47F1-AB6D-403A1B14BD3C}">
      <dsp:nvSpPr>
        <dsp:cNvPr id="0" name=""/>
        <dsp:cNvSpPr/>
      </dsp:nvSpPr>
      <dsp:spPr>
        <a:xfrm>
          <a:off x="5503625" y="1490494"/>
          <a:ext cx="505033" cy="505033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5617257" y="1490494"/>
        <a:ext cx="277769" cy="38003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D2FB15-E8CD-4644-B491-C94DF72AF867}">
      <dsp:nvSpPr>
        <dsp:cNvPr id="0" name=""/>
        <dsp:cNvSpPr/>
      </dsp:nvSpPr>
      <dsp:spPr>
        <a:xfrm>
          <a:off x="1083955" y="435941"/>
          <a:ext cx="864629" cy="72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FBD09D-59D7-4AB1-99BF-61C690B8AA2C}">
      <dsp:nvSpPr>
        <dsp:cNvPr id="0" name=""/>
        <dsp:cNvSpPr/>
      </dsp:nvSpPr>
      <dsp:spPr>
        <a:xfrm>
          <a:off x="2000462" y="363348"/>
          <a:ext cx="99432" cy="186759"/>
        </a:xfrm>
        <a:prstGeom prst="chevron">
          <a:avLst>
            <a:gd name="adj" fmla="val 9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4193AB-0B04-4A18-AFAF-25E287647037}">
      <dsp:nvSpPr>
        <dsp:cNvPr id="0" name=""/>
        <dsp:cNvSpPr/>
      </dsp:nvSpPr>
      <dsp:spPr>
        <a:xfrm>
          <a:off x="539899" y="0"/>
          <a:ext cx="871954" cy="87195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3837" tIns="33837" rIns="33837" bIns="33837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1</a:t>
          </a:r>
        </a:p>
      </dsp:txBody>
      <dsp:txXfrm>
        <a:off x="667594" y="127695"/>
        <a:ext cx="616564" cy="616564"/>
      </dsp:txXfrm>
    </dsp:sp>
    <dsp:sp modelId="{BAA2EE54-11D8-4903-A84D-383626322AE7}">
      <dsp:nvSpPr>
        <dsp:cNvPr id="0" name=""/>
        <dsp:cNvSpPr/>
      </dsp:nvSpPr>
      <dsp:spPr>
        <a:xfrm>
          <a:off x="3169" y="1037554"/>
          <a:ext cx="1945415" cy="1637093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3457" tIns="165100" rIns="153457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u="none" kern="1200" dirty="0">
              <a:latin typeface="Amasis MT Pro Medium" panose="02040604050005020304" pitchFamily="18" charset="0"/>
            </a:rPr>
            <a:t>We can see that 4,276 is the total number of flights that is cancelled by Jet Blue Airways</a:t>
          </a:r>
        </a:p>
      </dsp:txBody>
      <dsp:txXfrm>
        <a:off x="3169" y="1364973"/>
        <a:ext cx="1945415" cy="1309674"/>
      </dsp:txXfrm>
    </dsp:sp>
    <dsp:sp modelId="{65FA3BF4-AEB2-409A-AD51-A401187D061D}">
      <dsp:nvSpPr>
        <dsp:cNvPr id="0" name=""/>
        <dsp:cNvSpPr/>
      </dsp:nvSpPr>
      <dsp:spPr>
        <a:xfrm>
          <a:off x="2164742" y="435941"/>
          <a:ext cx="1945415" cy="72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F260B9-E7D5-4B76-B25E-5803B5A7E2AC}">
      <dsp:nvSpPr>
        <dsp:cNvPr id="0" name=""/>
        <dsp:cNvSpPr/>
      </dsp:nvSpPr>
      <dsp:spPr>
        <a:xfrm>
          <a:off x="4162035" y="363348"/>
          <a:ext cx="99432" cy="186759"/>
        </a:xfrm>
        <a:prstGeom prst="chevron">
          <a:avLst>
            <a:gd name="adj" fmla="val 9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5CDC3F-DF19-4302-A038-91A928D2C42C}">
      <dsp:nvSpPr>
        <dsp:cNvPr id="0" name=""/>
        <dsp:cNvSpPr/>
      </dsp:nvSpPr>
      <dsp:spPr>
        <a:xfrm>
          <a:off x="2701472" y="0"/>
          <a:ext cx="871954" cy="87195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3837" tIns="33837" rIns="33837" bIns="33837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2</a:t>
          </a:r>
        </a:p>
      </dsp:txBody>
      <dsp:txXfrm>
        <a:off x="2829167" y="127695"/>
        <a:ext cx="616564" cy="616564"/>
      </dsp:txXfrm>
    </dsp:sp>
    <dsp:sp modelId="{368D1FD9-F96C-4865-B0B8-0EDA1F9FEA5B}">
      <dsp:nvSpPr>
        <dsp:cNvPr id="0" name=""/>
        <dsp:cNvSpPr/>
      </dsp:nvSpPr>
      <dsp:spPr>
        <a:xfrm>
          <a:off x="2164742" y="1037554"/>
          <a:ext cx="1945415" cy="1637093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3457" tIns="165100" rIns="153457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masis MT Pro Medium" panose="02040604050005020304" pitchFamily="18" charset="0"/>
            </a:rPr>
            <a:t>Southwest Airlines Co is leading with highest cancelled flights with the number 16,043</a:t>
          </a:r>
        </a:p>
      </dsp:txBody>
      <dsp:txXfrm>
        <a:off x="2164742" y="1364973"/>
        <a:ext cx="1945415" cy="1309674"/>
      </dsp:txXfrm>
    </dsp:sp>
    <dsp:sp modelId="{550EA020-D7FD-4703-BA96-DF6BE49B1653}">
      <dsp:nvSpPr>
        <dsp:cNvPr id="0" name=""/>
        <dsp:cNvSpPr/>
      </dsp:nvSpPr>
      <dsp:spPr>
        <a:xfrm>
          <a:off x="4326314" y="435941"/>
          <a:ext cx="972707" cy="72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3A9828-BD4C-497C-ACBE-1A4295288104}">
      <dsp:nvSpPr>
        <dsp:cNvPr id="0" name=""/>
        <dsp:cNvSpPr/>
      </dsp:nvSpPr>
      <dsp:spPr>
        <a:xfrm>
          <a:off x="4863045" y="0"/>
          <a:ext cx="871954" cy="87195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3837" tIns="33837" rIns="33837" bIns="33837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3</a:t>
          </a:r>
        </a:p>
      </dsp:txBody>
      <dsp:txXfrm>
        <a:off x="4990740" y="127695"/>
        <a:ext cx="616564" cy="616564"/>
      </dsp:txXfrm>
    </dsp:sp>
    <dsp:sp modelId="{E035BCC4-3F21-4509-99F4-32FDD3370EDB}">
      <dsp:nvSpPr>
        <dsp:cNvPr id="0" name=""/>
        <dsp:cNvSpPr/>
      </dsp:nvSpPr>
      <dsp:spPr>
        <a:xfrm>
          <a:off x="4326314" y="1037554"/>
          <a:ext cx="1945415" cy="1637093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3457" tIns="165100" rIns="153457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masis MT Pro Medium" panose="02040604050005020304" pitchFamily="18" charset="0"/>
            </a:rPr>
            <a:t>Atlantic Southeast Airline holds the 2</a:t>
          </a:r>
          <a:r>
            <a:rPr lang="en-US" sz="1100" kern="1200" baseline="30000" dirty="0">
              <a:latin typeface="Amasis MT Pro Medium" panose="02040604050005020304" pitchFamily="18" charset="0"/>
            </a:rPr>
            <a:t>nd</a:t>
          </a:r>
          <a:r>
            <a:rPr lang="en-US" sz="1100" kern="1200" dirty="0">
              <a:latin typeface="Amasis MT Pro Medium" panose="02040604050005020304" pitchFamily="18" charset="0"/>
            </a:rPr>
            <a:t> highest  position in the flight cancellation with the number 15,231</a:t>
          </a:r>
        </a:p>
      </dsp:txBody>
      <dsp:txXfrm>
        <a:off x="4326314" y="1364973"/>
        <a:ext cx="1945415" cy="13096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4873BE-A16C-4A13-99EB-64452EC2BBAE}">
      <dsp:nvSpPr>
        <dsp:cNvPr id="0" name=""/>
        <dsp:cNvSpPr/>
      </dsp:nvSpPr>
      <dsp:spPr>
        <a:xfrm>
          <a:off x="0" y="0"/>
          <a:ext cx="5521469" cy="7769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u="none" kern="1200" dirty="0">
              <a:latin typeface="Amasis MT Pro Medium" panose="02040604050005020304" pitchFamily="18" charset="0"/>
            </a:rPr>
            <a:t>The below figure shows us that 1.42 M is the total delay of all flights through out the state.</a:t>
          </a:r>
        </a:p>
      </dsp:txBody>
      <dsp:txXfrm>
        <a:off x="22757" y="22757"/>
        <a:ext cx="4683054" cy="731459"/>
      </dsp:txXfrm>
    </dsp:sp>
    <dsp:sp modelId="{26AD4225-AB18-4B89-9CBA-761ED7550232}">
      <dsp:nvSpPr>
        <dsp:cNvPr id="0" name=""/>
        <dsp:cNvSpPr/>
      </dsp:nvSpPr>
      <dsp:spPr>
        <a:xfrm>
          <a:off x="487188" y="906469"/>
          <a:ext cx="5521469" cy="7769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masis MT Pro Medium" panose="02040604050005020304" pitchFamily="18" charset="0"/>
            </a:rPr>
            <a:t>The minimum flight delay is of 0.0M by the Alaska Airline and the  maximum being 0.31M by American Airline </a:t>
          </a:r>
        </a:p>
      </dsp:txBody>
      <dsp:txXfrm>
        <a:off x="509945" y="929226"/>
        <a:ext cx="4483734" cy="731459"/>
      </dsp:txXfrm>
    </dsp:sp>
    <dsp:sp modelId="{40D1FBD1-7D2E-4552-B7A9-B3BE18D28D12}">
      <dsp:nvSpPr>
        <dsp:cNvPr id="0" name=""/>
        <dsp:cNvSpPr/>
      </dsp:nvSpPr>
      <dsp:spPr>
        <a:xfrm>
          <a:off x="974377" y="1812939"/>
          <a:ext cx="5521469" cy="7769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masis MT Pro Medium" panose="02040604050005020304" pitchFamily="18" charset="0"/>
            </a:rPr>
            <a:t>Texas is the state which has the maximum delay. Among all the delays the departure delay is the most.</a:t>
          </a:r>
        </a:p>
      </dsp:txBody>
      <dsp:txXfrm>
        <a:off x="997134" y="1835696"/>
        <a:ext cx="4483734" cy="731459"/>
      </dsp:txXfrm>
    </dsp:sp>
    <dsp:sp modelId="{0A58BD29-9390-4DE3-9D45-37EC981DAD90}">
      <dsp:nvSpPr>
        <dsp:cNvPr id="0" name=""/>
        <dsp:cNvSpPr/>
      </dsp:nvSpPr>
      <dsp:spPr>
        <a:xfrm>
          <a:off x="5016436" y="589205"/>
          <a:ext cx="505033" cy="505033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5130068" y="589205"/>
        <a:ext cx="277769" cy="380037"/>
      </dsp:txXfrm>
    </dsp:sp>
    <dsp:sp modelId="{BAF57A4A-3AF8-4BBC-9372-2C4A2D964A4A}">
      <dsp:nvSpPr>
        <dsp:cNvPr id="0" name=""/>
        <dsp:cNvSpPr/>
      </dsp:nvSpPr>
      <dsp:spPr>
        <a:xfrm>
          <a:off x="5503625" y="1490494"/>
          <a:ext cx="505033" cy="505033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5617257" y="1490494"/>
        <a:ext cx="277769" cy="38003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5CF091-C719-4822-B8E8-EB05959AC5B4}">
      <dsp:nvSpPr>
        <dsp:cNvPr id="0" name=""/>
        <dsp:cNvSpPr/>
      </dsp:nvSpPr>
      <dsp:spPr>
        <a:xfrm>
          <a:off x="0" y="661341"/>
          <a:ext cx="1825609" cy="1159262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2B14970-798E-4CB4-9BEC-F82A91500F53}">
      <dsp:nvSpPr>
        <dsp:cNvPr id="0" name=""/>
        <dsp:cNvSpPr/>
      </dsp:nvSpPr>
      <dsp:spPr>
        <a:xfrm>
          <a:off x="202845" y="854044"/>
          <a:ext cx="1825609" cy="115926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u="none" kern="1200">
              <a:latin typeface="Amasis MT Pro Medium" panose="02040604050005020304" pitchFamily="18" charset="0"/>
            </a:rPr>
            <a:t>934670301 is the highest distance which is covered by the Southwest Airline</a:t>
          </a:r>
        </a:p>
      </dsp:txBody>
      <dsp:txXfrm>
        <a:off x="236799" y="887998"/>
        <a:ext cx="1757701" cy="1091354"/>
      </dsp:txXfrm>
    </dsp:sp>
    <dsp:sp modelId="{B2C7862E-8F7A-4DC9-882E-A720AF576865}">
      <dsp:nvSpPr>
        <dsp:cNvPr id="0" name=""/>
        <dsp:cNvSpPr/>
      </dsp:nvSpPr>
      <dsp:spPr>
        <a:xfrm>
          <a:off x="2231300" y="661341"/>
          <a:ext cx="1825609" cy="1159262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72567C0-7A81-44C0-A9B7-6E59679CB46E}">
      <dsp:nvSpPr>
        <dsp:cNvPr id="0" name=""/>
        <dsp:cNvSpPr/>
      </dsp:nvSpPr>
      <dsp:spPr>
        <a:xfrm>
          <a:off x="2434146" y="854044"/>
          <a:ext cx="1825609" cy="115926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Amasis MT Pro Medium" panose="02040604050005020304" pitchFamily="18" charset="0"/>
            </a:rPr>
            <a:t>American Airline, Delta Airline, Hawaiian Airline, United Airline with no delay </a:t>
          </a:r>
        </a:p>
      </dsp:txBody>
      <dsp:txXfrm>
        <a:off x="2468100" y="887998"/>
        <a:ext cx="1757701" cy="1091354"/>
      </dsp:txXfrm>
    </dsp:sp>
    <dsp:sp modelId="{C73154E0-3305-4D79-8B8D-B165211B0EC1}">
      <dsp:nvSpPr>
        <dsp:cNvPr id="0" name=""/>
        <dsp:cNvSpPr/>
      </dsp:nvSpPr>
      <dsp:spPr>
        <a:xfrm>
          <a:off x="4462601" y="661341"/>
          <a:ext cx="1825609" cy="1159262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BABEE50-428D-45C7-BB6E-9891EF081F68}">
      <dsp:nvSpPr>
        <dsp:cNvPr id="0" name=""/>
        <dsp:cNvSpPr/>
      </dsp:nvSpPr>
      <dsp:spPr>
        <a:xfrm>
          <a:off x="4665447" y="854044"/>
          <a:ext cx="1825609" cy="115926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Amasis MT Pro Medium" panose="02040604050005020304" pitchFamily="18" charset="0"/>
            </a:rPr>
            <a:t>3584 is the total no flight with no departure &amp; arrival delay.  </a:t>
          </a:r>
        </a:p>
      </dsp:txBody>
      <dsp:txXfrm>
        <a:off x="4699401" y="887998"/>
        <a:ext cx="1757701" cy="109135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BD1F4E-3EB5-40C5-A927-5E20147E6C5F}">
      <dsp:nvSpPr>
        <dsp:cNvPr id="0" name=""/>
        <dsp:cNvSpPr/>
      </dsp:nvSpPr>
      <dsp:spPr>
        <a:xfrm>
          <a:off x="212" y="0"/>
          <a:ext cx="2569562" cy="30311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816" tIns="0" rIns="253816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Total cancelled flight in weekday is more than the weekend.</a:t>
          </a:r>
        </a:p>
      </dsp:txBody>
      <dsp:txXfrm>
        <a:off x="212" y="1212458"/>
        <a:ext cx="2569562" cy="1818687"/>
      </dsp:txXfrm>
    </dsp:sp>
    <dsp:sp modelId="{1725DE6E-726D-4425-A391-CE7FC324C653}">
      <dsp:nvSpPr>
        <dsp:cNvPr id="0" name=""/>
        <dsp:cNvSpPr/>
      </dsp:nvSpPr>
      <dsp:spPr>
        <a:xfrm>
          <a:off x="212" y="0"/>
          <a:ext cx="2569562" cy="1212458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816" tIns="165100" rIns="253816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01</a:t>
          </a:r>
        </a:p>
      </dsp:txBody>
      <dsp:txXfrm>
        <a:off x="212" y="0"/>
        <a:ext cx="2569562" cy="1212458"/>
      </dsp:txXfrm>
    </dsp:sp>
    <dsp:sp modelId="{F6015CD1-146C-41F1-97A4-6ACB4D1D03F5}">
      <dsp:nvSpPr>
        <dsp:cNvPr id="0" name=""/>
        <dsp:cNvSpPr/>
      </dsp:nvSpPr>
      <dsp:spPr>
        <a:xfrm>
          <a:off x="2775340" y="0"/>
          <a:ext cx="2569562" cy="303114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816" tIns="0" rIns="253816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Chicago is seen to be the busiest airport among all the listed airports.</a:t>
          </a:r>
        </a:p>
      </dsp:txBody>
      <dsp:txXfrm>
        <a:off x="2775340" y="1212458"/>
        <a:ext cx="2569562" cy="1818687"/>
      </dsp:txXfrm>
    </dsp:sp>
    <dsp:sp modelId="{E9EC4800-1636-4134-B530-F421DBDC3DC0}">
      <dsp:nvSpPr>
        <dsp:cNvPr id="0" name=""/>
        <dsp:cNvSpPr/>
      </dsp:nvSpPr>
      <dsp:spPr>
        <a:xfrm>
          <a:off x="2775340" y="0"/>
          <a:ext cx="2569562" cy="1212458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816" tIns="165100" rIns="253816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02</a:t>
          </a:r>
        </a:p>
      </dsp:txBody>
      <dsp:txXfrm>
        <a:off x="2775340" y="0"/>
        <a:ext cx="2569562" cy="1212458"/>
      </dsp:txXfrm>
    </dsp:sp>
    <dsp:sp modelId="{93C51200-DEE1-400B-855A-BF57BE4F95F5}">
      <dsp:nvSpPr>
        <dsp:cNvPr id="0" name=""/>
        <dsp:cNvSpPr/>
      </dsp:nvSpPr>
      <dsp:spPr>
        <a:xfrm>
          <a:off x="5550467" y="0"/>
          <a:ext cx="2569562" cy="303114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816" tIns="0" rIns="253816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Total diverted flights is 3409 which is by Southwest Airlines</a:t>
          </a:r>
        </a:p>
      </dsp:txBody>
      <dsp:txXfrm>
        <a:off x="5550467" y="1212458"/>
        <a:ext cx="2569562" cy="1818687"/>
      </dsp:txXfrm>
    </dsp:sp>
    <dsp:sp modelId="{A80D3A74-DD6E-4743-AE55-3B6B7DF8780D}">
      <dsp:nvSpPr>
        <dsp:cNvPr id="0" name=""/>
        <dsp:cNvSpPr/>
      </dsp:nvSpPr>
      <dsp:spPr>
        <a:xfrm>
          <a:off x="5550467" y="0"/>
          <a:ext cx="2569562" cy="1212458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816" tIns="165100" rIns="253816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03</a:t>
          </a:r>
        </a:p>
      </dsp:txBody>
      <dsp:txXfrm>
        <a:off x="5550467" y="0"/>
        <a:ext cx="2569562" cy="1212458"/>
      </dsp:txXfrm>
    </dsp:sp>
    <dsp:sp modelId="{3065D87B-A7FA-45C3-9A9F-63E4CCEF72C8}">
      <dsp:nvSpPr>
        <dsp:cNvPr id="0" name=""/>
        <dsp:cNvSpPr/>
      </dsp:nvSpPr>
      <dsp:spPr>
        <a:xfrm>
          <a:off x="8325594" y="0"/>
          <a:ext cx="2569562" cy="303114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816" tIns="0" rIns="253816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Southwest Airlines holds the highest number (0.32M) in the total flights category.</a:t>
          </a:r>
        </a:p>
      </dsp:txBody>
      <dsp:txXfrm>
        <a:off x="8325594" y="1212458"/>
        <a:ext cx="2569562" cy="1818687"/>
      </dsp:txXfrm>
    </dsp:sp>
    <dsp:sp modelId="{E4C16DE4-0D8D-4680-8D34-E6404E6945C7}">
      <dsp:nvSpPr>
        <dsp:cNvPr id="0" name=""/>
        <dsp:cNvSpPr/>
      </dsp:nvSpPr>
      <dsp:spPr>
        <a:xfrm>
          <a:off x="8325594" y="0"/>
          <a:ext cx="2569562" cy="1212458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816" tIns="165100" rIns="253816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04</a:t>
          </a:r>
        </a:p>
      </dsp:txBody>
      <dsp:txXfrm>
        <a:off x="8325594" y="0"/>
        <a:ext cx="2569562" cy="12124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4E88AF-49C9-4608-AC9E-FAB1E1A309C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8CF3F-6B08-4570-B828-AAF2A7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292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8CF3F-6B08-4570-B828-AAF2A74C1C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34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8CF3F-6B08-4570-B828-AAF2A74C1CB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39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8CF3F-6B08-4570-B828-AAF2A74C1CB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052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8CF3F-6B08-4570-B828-AAF2A74C1CB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17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8CF3F-6B08-4570-B828-AAF2A74C1CB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61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8CF3F-6B08-4570-B828-AAF2A74C1CB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785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8CF3F-6B08-4570-B828-AAF2A74C1CB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012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8CF3F-6B08-4570-B828-AAF2A74C1CB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81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28CF3F-6B08-4570-B828-AAF2A74C1CB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67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985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441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567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2091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8507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9433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702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624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493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96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9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08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086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41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456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192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419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4E94B35-8853-F340-B0AF-E0D2C8E8F967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69538-899E-FC43-8935-878B9295E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907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11" Type="http://schemas.openxmlformats.org/officeDocument/2006/relationships/diagramColors" Target="../diagrams/colors3.xml"/><Relationship Id="rId5" Type="http://schemas.openxmlformats.org/officeDocument/2006/relationships/image" Target="../media/image4.png"/><Relationship Id="rId10" Type="http://schemas.openxmlformats.org/officeDocument/2006/relationships/diagramQuickStyle" Target="../diagrams/quickStyle3.xml"/><Relationship Id="rId4" Type="http://schemas.openxmlformats.org/officeDocument/2006/relationships/image" Target="../media/image3.png"/><Relationship Id="rId9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image" Target="../media/image8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11" Type="http://schemas.openxmlformats.org/officeDocument/2006/relationships/diagramColors" Target="../diagrams/colors4.xml"/><Relationship Id="rId5" Type="http://schemas.openxmlformats.org/officeDocument/2006/relationships/image" Target="../media/image3.png"/><Relationship Id="rId10" Type="http://schemas.openxmlformats.org/officeDocument/2006/relationships/diagramQuickStyle" Target="../diagrams/quickStyle4.xml"/><Relationship Id="rId4" Type="http://schemas.openxmlformats.org/officeDocument/2006/relationships/image" Target="../media/image2.png"/><Relationship Id="rId9" Type="http://schemas.openxmlformats.org/officeDocument/2006/relationships/diagramLayout" Target="../diagrams/layout4.xml"/><Relationship Id="rId1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diagramData" Target="../diagrams/data5.xml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11" Type="http://schemas.microsoft.com/office/2007/relationships/diagramDrawing" Target="../diagrams/drawing5.xml"/><Relationship Id="rId5" Type="http://schemas.openxmlformats.org/officeDocument/2006/relationships/image" Target="../media/image4.png"/><Relationship Id="rId10" Type="http://schemas.openxmlformats.org/officeDocument/2006/relationships/diagramColors" Target="../diagrams/colors5.xml"/><Relationship Id="rId4" Type="http://schemas.openxmlformats.org/officeDocument/2006/relationships/image" Target="../media/image3.png"/><Relationship Id="rId9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13" Type="http://schemas.openxmlformats.org/officeDocument/2006/relationships/image" Target="../media/image12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microsoft.com/office/2007/relationships/diagramDrawing" Target="../diagrams/drawing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11" Type="http://schemas.openxmlformats.org/officeDocument/2006/relationships/diagramColors" Target="../diagrams/colors6.xml"/><Relationship Id="rId5" Type="http://schemas.openxmlformats.org/officeDocument/2006/relationships/image" Target="../media/image3.png"/><Relationship Id="rId10" Type="http://schemas.openxmlformats.org/officeDocument/2006/relationships/diagramQuickStyle" Target="../diagrams/quickStyle6.xml"/><Relationship Id="rId4" Type="http://schemas.openxmlformats.org/officeDocument/2006/relationships/image" Target="../media/image2.png"/><Relationship Id="rId9" Type="http://schemas.openxmlformats.org/officeDocument/2006/relationships/diagramLayout" Target="../diagrams/layout6.xml"/><Relationship Id="rId1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airplane in the sky&#10;&#10;Description automatically generated with low confidence">
            <a:extLst>
              <a:ext uri="{FF2B5EF4-FFF2-40B4-BE49-F238E27FC236}">
                <a16:creationId xmlns:a16="http://schemas.microsoft.com/office/drawing/2014/main" id="{9BB71652-D5A1-4D6C-8086-317E55060A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90" r="-1" b="24905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9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20AA5-114A-F74F-B2DD-8A037B8942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916" y="5190677"/>
            <a:ext cx="10407602" cy="868026"/>
          </a:xfrm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IN" sz="2400" dirty="0">
                <a:solidFill>
                  <a:srgbClr val="EBEBEB"/>
                </a:solidFill>
                <a:latin typeface="Algerian" panose="04020705040A02060702" pitchFamily="82" charset="0"/>
              </a:rPr>
              <a:t>Domain: Aviation</a:t>
            </a:r>
            <a:br>
              <a:rPr lang="en-IN" sz="2400" dirty="0">
                <a:solidFill>
                  <a:srgbClr val="EBEBEB"/>
                </a:solidFill>
                <a:latin typeface="Algerian" panose="04020705040A02060702" pitchFamily="82" charset="0"/>
              </a:rPr>
            </a:br>
            <a:br>
              <a:rPr lang="en-IN" sz="2400" dirty="0">
                <a:solidFill>
                  <a:srgbClr val="EBEBEB"/>
                </a:solidFill>
                <a:latin typeface="Algerian" panose="04020705040A02060702" pitchFamily="82" charset="0"/>
              </a:rPr>
            </a:br>
            <a:r>
              <a:rPr lang="en-IN" sz="2400" dirty="0">
                <a:solidFill>
                  <a:srgbClr val="EBEBEB"/>
                </a:solidFill>
                <a:latin typeface="Algerian" panose="04020705040A02060702" pitchFamily="82" charset="0"/>
              </a:rPr>
              <a:t>Project Name: Flight Delay Analysis</a:t>
            </a:r>
          </a:p>
        </p:txBody>
      </p:sp>
    </p:spTree>
    <p:extLst>
      <p:ext uri="{BB962C8B-B14F-4D97-AF65-F5344CB8AC3E}">
        <p14:creationId xmlns:p14="http://schemas.microsoft.com/office/powerpoint/2010/main" val="19047952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E6F9A3-300E-47F5-B41C-C8C5E758D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170C19-45C6-BB4D-BCD4-4B6FD21DF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1063417"/>
            <a:ext cx="3505495" cy="4675396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rgbClr val="F2F2F2"/>
                </a:solidFill>
                <a:latin typeface="Amasis MT Pro Black" panose="02040A04050005020304" pitchFamily="18" charset="0"/>
              </a:rPr>
              <a:t>TEAM MEMBERS</a:t>
            </a:r>
            <a:br>
              <a:rPr lang="en-US" b="1" dirty="0">
                <a:solidFill>
                  <a:srgbClr val="F2F2F2"/>
                </a:solidFill>
                <a:latin typeface="Amasis MT Pro Black" panose="02040A04050005020304" pitchFamily="18" charset="0"/>
              </a:rPr>
            </a:br>
            <a:br>
              <a:rPr lang="en-US" b="1" dirty="0">
                <a:solidFill>
                  <a:srgbClr val="F2F2F2"/>
                </a:solidFill>
                <a:latin typeface="Amasis MT Pro Black" panose="02040A04050005020304" pitchFamily="18" charset="0"/>
              </a:rPr>
            </a:br>
            <a:br>
              <a:rPr lang="en-US" b="1" dirty="0">
                <a:solidFill>
                  <a:srgbClr val="F2F2F2"/>
                </a:solidFill>
                <a:latin typeface="Amasis MT Pro Black" panose="02040A04050005020304" pitchFamily="18" charset="0"/>
              </a:rPr>
            </a:br>
            <a:br>
              <a:rPr lang="en-US" b="1" dirty="0">
                <a:solidFill>
                  <a:srgbClr val="F2F2F2"/>
                </a:solidFill>
                <a:latin typeface="Amasis MT Pro Black" panose="02040A04050005020304" pitchFamily="18" charset="0"/>
              </a:rPr>
            </a:br>
            <a:r>
              <a:rPr lang="en-US" b="1" dirty="0">
                <a:solidFill>
                  <a:srgbClr val="F2F2F2"/>
                </a:solidFill>
                <a:latin typeface="Amasis MT Pro Black" panose="02040A04050005020304" pitchFamily="18" charset="0"/>
              </a:rPr>
              <a:t>GROUP -6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B4701B-39FE-43B8-86AA-D6B8789C2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ounded Rectangle 9">
            <a:extLst>
              <a:ext uri="{FF2B5EF4-FFF2-40B4-BE49-F238E27FC236}">
                <a16:creationId xmlns:a16="http://schemas.microsoft.com/office/drawing/2014/main" id="{E9A7EF13-49FA-4355-971A-34B065F35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ln w="12700" cap="sq">
            <a:solidFill>
              <a:schemeClr val="bg1">
                <a:lumMod val="75000"/>
              </a:schemeClr>
            </a:solidFill>
            <a:miter lim="800000"/>
          </a:ln>
          <a:effectLst>
            <a:outerShdw blurRad="63500" dist="25400" dir="5400000" algn="tl" rotWithShape="0">
              <a:srgbClr val="000000">
                <a:alpha val="3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CF3C3E-0F7B-4F0C-8EBD-BDD38E9C6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2CF1168-5158-B7C2-CCDF-958FA5FB1E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4707371"/>
              </p:ext>
            </p:extLst>
          </p:nvPr>
        </p:nvGraphicFramePr>
        <p:xfrm>
          <a:off x="5608638" y="965200"/>
          <a:ext cx="5614987" cy="4773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336883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0">
            <a:extLst>
              <a:ext uri="{FF2B5EF4-FFF2-40B4-BE49-F238E27FC236}">
                <a16:creationId xmlns:a16="http://schemas.microsoft.com/office/drawing/2014/main" id="{47AEA421-5F29-4BA7-9360-2501B5987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7">
            <a:extLst>
              <a:ext uri="{FF2B5EF4-FFF2-40B4-BE49-F238E27FC236}">
                <a16:creationId xmlns:a16="http://schemas.microsoft.com/office/drawing/2014/main" id="{9348F0CB-4904-4DEF-BDD4-ADEC2DCC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170C19-45C6-BB4D-BCD4-4B6FD21DF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EBEBEB"/>
                </a:solidFill>
                <a:latin typeface="Amasis MT Pro Black" panose="02040A04050005020304" pitchFamily="18" charset="0"/>
              </a:rPr>
              <a:t>TOOLS USED</a:t>
            </a:r>
          </a:p>
        </p:txBody>
      </p:sp>
      <p:sp>
        <p:nvSpPr>
          <p:cNvPr id="31" name="Rectangle 24">
            <a:extLst>
              <a:ext uri="{FF2B5EF4-FFF2-40B4-BE49-F238E27FC236}">
                <a16:creationId xmlns:a16="http://schemas.microsoft.com/office/drawing/2014/main" id="{1583E1B8-79B3-49BB-8704-58E4AB1AF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Freeform: Shape 26">
            <a:extLst>
              <a:ext uri="{FF2B5EF4-FFF2-40B4-BE49-F238E27FC236}">
                <a16:creationId xmlns:a16="http://schemas.microsoft.com/office/drawing/2014/main" id="{7BB34D5F-2B87-438E-8236-69C6068D4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2CF1168-5158-B7C2-CCDF-958FA5FB1E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4813363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880348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44A11D1-6963-485E-86DE-760B07434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798E6B-0117-4C6B-AAA7-A1717B03D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80" y="629266"/>
            <a:ext cx="3295633" cy="55945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0" kern="1200" dirty="0">
                <a:solidFill>
                  <a:srgbClr val="EBEBEB"/>
                </a:solidFill>
                <a:latin typeface="Amasis MT Pro Black" panose="02040A04050005020304" pitchFamily="18" charset="0"/>
                <a:cs typeface="Aldhabi" panose="01000000000000000000" pitchFamily="2" charset="-78"/>
              </a:rPr>
              <a:t>KP1: Weekday Vs Weekend total flights statistics</a:t>
            </a:r>
          </a:p>
        </p:txBody>
      </p:sp>
      <p:sp>
        <p:nvSpPr>
          <p:cNvPr id="47" name="Freeform 7">
            <a:extLst>
              <a:ext uri="{FF2B5EF4-FFF2-40B4-BE49-F238E27FC236}">
                <a16:creationId xmlns:a16="http://schemas.microsoft.com/office/drawing/2014/main" id="{93BDF132-E4EF-4CB3-9A12-1EB75E159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F8486D32-0A56-4407-A9D1-7AFC16946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3FE0C2-11C7-466D-B4BA-0330484CD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FDC1F27-93D3-4683-8A14-361E628E19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8451" y="4041005"/>
            <a:ext cx="6720761" cy="2182816"/>
          </a:xfrm>
          <a:prstGeom prst="rect">
            <a:avLst/>
          </a:prstGeom>
          <a:effectLst/>
        </p:spPr>
      </p:pic>
      <p:graphicFrame>
        <p:nvGraphicFramePr>
          <p:cNvPr id="7" name="Text Placeholder 3">
            <a:extLst>
              <a:ext uri="{FF2B5EF4-FFF2-40B4-BE49-F238E27FC236}">
                <a16:creationId xmlns:a16="http://schemas.microsoft.com/office/drawing/2014/main" id="{ED53A79E-66CB-CF56-3A9C-3145252DBA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4685291"/>
              </p:ext>
            </p:extLst>
          </p:nvPr>
        </p:nvGraphicFramePr>
        <p:xfrm>
          <a:off x="5048451" y="1297046"/>
          <a:ext cx="6495847" cy="2589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870815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798E6B-0117-4C6B-AAA7-A1717B03D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643" y="452717"/>
            <a:ext cx="3840479" cy="57711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Amasis MT Pro Black" panose="02040A04050005020304" pitchFamily="18" charset="0"/>
              </a:rPr>
              <a:t>KP2: Total number of cancelled flights for JetBlue Airways on first date of every month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3261586-764B-4E52-A503-9F09FA495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6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6" name="Freeform 26">
            <a:extLst>
              <a:ext uri="{FF2B5EF4-FFF2-40B4-BE49-F238E27FC236}">
                <a16:creationId xmlns:a16="http://schemas.microsoft.com/office/drawing/2014/main" id="{BA1E8D40-F949-413E-85E9-F2CA28FE4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DBF752B-6954-48CA-B540-6D1213D39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-1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Text Placeholder 3">
            <a:extLst>
              <a:ext uri="{FF2B5EF4-FFF2-40B4-BE49-F238E27FC236}">
                <a16:creationId xmlns:a16="http://schemas.microsoft.com/office/drawing/2014/main" id="{ED53A79E-66CB-CF56-3A9C-3145252DBA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7101949"/>
              </p:ext>
            </p:extLst>
          </p:nvPr>
        </p:nvGraphicFramePr>
        <p:xfrm>
          <a:off x="4698742" y="729584"/>
          <a:ext cx="6491057" cy="2674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95548C49-D647-4A42-A174-0026129BFB4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07582" y="3811793"/>
            <a:ext cx="4354992" cy="2674647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6D6AD2C-6757-403B-86BB-098A3E044A0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986872" y="3811792"/>
            <a:ext cx="3121046" cy="267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2190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44A11D1-6963-485E-86DE-760B07434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798E6B-0117-4C6B-AAA7-A1717B03D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896" y="629266"/>
            <a:ext cx="3926998" cy="55945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1" i="0" kern="1200" dirty="0">
                <a:solidFill>
                  <a:srgbClr val="EBEBEB"/>
                </a:solidFill>
                <a:latin typeface="Amasis MT Pro Black" panose="02040A04050005020304" pitchFamily="18" charset="0"/>
              </a:rPr>
              <a:t>KP3: Week wise, State wise and City wise statistics of delay of flights with airline details</a:t>
            </a:r>
          </a:p>
        </p:txBody>
      </p:sp>
      <p:sp>
        <p:nvSpPr>
          <p:cNvPr id="49" name="Freeform 7">
            <a:extLst>
              <a:ext uri="{FF2B5EF4-FFF2-40B4-BE49-F238E27FC236}">
                <a16:creationId xmlns:a16="http://schemas.microsoft.com/office/drawing/2014/main" id="{93BDF132-E4EF-4CB3-9A12-1EB75E159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" name="Freeform: Shape 50">
            <a:extLst>
              <a:ext uri="{FF2B5EF4-FFF2-40B4-BE49-F238E27FC236}">
                <a16:creationId xmlns:a16="http://schemas.microsoft.com/office/drawing/2014/main" id="{F8486D32-0A56-4407-A9D1-7AFC16946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73FE0C2-11C7-466D-B4BA-0330484CD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Text Placeholder 3">
            <a:extLst>
              <a:ext uri="{FF2B5EF4-FFF2-40B4-BE49-F238E27FC236}">
                <a16:creationId xmlns:a16="http://schemas.microsoft.com/office/drawing/2014/main" id="{ED53A79E-66CB-CF56-3A9C-3145252DBA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9352392"/>
              </p:ext>
            </p:extLst>
          </p:nvPr>
        </p:nvGraphicFramePr>
        <p:xfrm>
          <a:off x="4701117" y="889792"/>
          <a:ext cx="6495847" cy="2589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C0883083-9F07-40CD-963B-215D3F66EB5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722026" y="3680324"/>
            <a:ext cx="3277386" cy="2819400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1F286C86-0895-4F1C-AB46-1327BF085B4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212612" y="3709641"/>
            <a:ext cx="3373374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247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53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3" name="Picture 55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4" name="Oval 57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5" name="Picture 59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6" name="Picture 61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77" name="Rectangle 63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798E6B-0117-4C6B-AAA7-A1717B03D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47" y="452717"/>
            <a:ext cx="4037011" cy="57711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 dirty="0">
                <a:latin typeface="Amasis MT Pro Black" panose="02040A04050005020304" pitchFamily="18" charset="0"/>
              </a:rPr>
              <a:t>KP4: Number of airlines with No departure/arrival delay with distance covered between 2500 and 3000</a:t>
            </a:r>
            <a:br>
              <a:rPr lang="en-US" sz="2600" dirty="0">
                <a:latin typeface="Amasis MT Pro Black" panose="02040A04050005020304" pitchFamily="18" charset="0"/>
              </a:rPr>
            </a:br>
            <a:endParaRPr lang="en-US" sz="2600" dirty="0">
              <a:latin typeface="Amasis MT Pro Black" panose="02040A04050005020304" pitchFamily="18" charset="0"/>
            </a:endParaRPr>
          </a:p>
        </p:txBody>
      </p:sp>
      <p:sp>
        <p:nvSpPr>
          <p:cNvPr id="78" name="Freeform: Shape 65">
            <a:extLst>
              <a:ext uri="{FF2B5EF4-FFF2-40B4-BE49-F238E27FC236}">
                <a16:creationId xmlns:a16="http://schemas.microsoft.com/office/drawing/2014/main" id="{83261586-764B-4E52-A503-9F09FA495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6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79" name="Freeform 26">
            <a:extLst>
              <a:ext uri="{FF2B5EF4-FFF2-40B4-BE49-F238E27FC236}">
                <a16:creationId xmlns:a16="http://schemas.microsoft.com/office/drawing/2014/main" id="{BA1E8D40-F949-413E-85E9-F2CA28FE4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69">
            <a:extLst>
              <a:ext uri="{FF2B5EF4-FFF2-40B4-BE49-F238E27FC236}">
                <a16:creationId xmlns:a16="http://schemas.microsoft.com/office/drawing/2014/main" id="{8DBF752B-6954-48CA-B540-6D1213D39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-1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Text Placeholder 3">
            <a:extLst>
              <a:ext uri="{FF2B5EF4-FFF2-40B4-BE49-F238E27FC236}">
                <a16:creationId xmlns:a16="http://schemas.microsoft.com/office/drawing/2014/main" id="{ED53A79E-66CB-CF56-3A9C-3145252DBA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9587609"/>
              </p:ext>
            </p:extLst>
          </p:nvPr>
        </p:nvGraphicFramePr>
        <p:xfrm>
          <a:off x="4931126" y="932162"/>
          <a:ext cx="6491057" cy="2674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2486F72-E50C-48E0-A0E1-9017862A1C4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74399" y="3428999"/>
            <a:ext cx="3840969" cy="3040643"/>
          </a:xfrm>
          <a:prstGeom prst="rect">
            <a:avLst/>
          </a:prstGeom>
        </p:spPr>
      </p:pic>
      <p:pic>
        <p:nvPicPr>
          <p:cNvPr id="8" name="Picture 7" descr="Chart&#10;&#10;Description automatically generated with low confidence">
            <a:extLst>
              <a:ext uri="{FF2B5EF4-FFF2-40B4-BE49-F238E27FC236}">
                <a16:creationId xmlns:a16="http://schemas.microsoft.com/office/drawing/2014/main" id="{A37A6385-1997-475B-AB5E-19F02055CD7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046713" y="3583499"/>
            <a:ext cx="2819400" cy="274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5975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170C19-45C6-BB4D-BCD4-4B6FD21DF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EBEBEB"/>
                </a:solidFill>
                <a:latin typeface="Amasis MT Pro Black" panose="02040A04050005020304" pitchFamily="18" charset="0"/>
              </a:rPr>
              <a:t>CONCLUSION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2CF1168-5158-B7C2-CCDF-958FA5FB1E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8995528"/>
              </p:ext>
            </p:extLst>
          </p:nvPr>
        </p:nvGraphicFramePr>
        <p:xfrm>
          <a:off x="648930" y="2810257"/>
          <a:ext cx="10895370" cy="3031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361593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Logo&#10;&#10;Description automatically generated">
            <a:extLst>
              <a:ext uri="{FF2B5EF4-FFF2-40B4-BE49-F238E27FC236}">
                <a16:creationId xmlns:a16="http://schemas.microsoft.com/office/drawing/2014/main" id="{4E4A744E-81E8-4A07-81B2-CF6E00FF7C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8512" b="125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32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877</TotalTime>
  <Words>368</Words>
  <Application>Microsoft Office PowerPoint</Application>
  <PresentationFormat>Widescreen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Algerian</vt:lpstr>
      <vt:lpstr>Amasis MT Pro Black</vt:lpstr>
      <vt:lpstr>Amasis MT Pro Medium</vt:lpstr>
      <vt:lpstr>Arial</vt:lpstr>
      <vt:lpstr>Calibri</vt:lpstr>
      <vt:lpstr>Century Gothic</vt:lpstr>
      <vt:lpstr>Wingdings 3</vt:lpstr>
      <vt:lpstr>Ion</vt:lpstr>
      <vt:lpstr>Domain: Aviation  Project Name: Flight Delay Analysis</vt:lpstr>
      <vt:lpstr>TEAM MEMBERS    GROUP -6  </vt:lpstr>
      <vt:lpstr>TOOLS USED</vt:lpstr>
      <vt:lpstr>KP1: Weekday Vs Weekend total flights statistics</vt:lpstr>
      <vt:lpstr>KP2: Total number of cancelled flights for JetBlue Airways on first date of every month</vt:lpstr>
      <vt:lpstr>KP3: Week wise, State wise and City wise statistics of delay of flights with airline details</vt:lpstr>
      <vt:lpstr>KP4: Number of airlines with No departure/arrival delay with distance covered between 2500 and 3000 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Pooja Rani Nayak</cp:lastModifiedBy>
  <cp:revision>49</cp:revision>
  <dcterms:created xsi:type="dcterms:W3CDTF">2022-11-12T18:29:54Z</dcterms:created>
  <dcterms:modified xsi:type="dcterms:W3CDTF">2022-12-20T10:47:36Z</dcterms:modified>
</cp:coreProperties>
</file>

<file path=docProps/thumbnail.jpeg>
</file>